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44" r:id="rId1"/>
  </p:sldMasterIdLst>
  <p:notesMasterIdLst>
    <p:notesMasterId r:id="rId23"/>
  </p:notesMasterIdLst>
  <p:handoutMasterIdLst>
    <p:handoutMasterId r:id="rId24"/>
  </p:handoutMasterIdLst>
  <p:sldIdLst>
    <p:sldId id="377" r:id="rId2"/>
    <p:sldId id="416" r:id="rId3"/>
    <p:sldId id="440" r:id="rId4"/>
    <p:sldId id="442" r:id="rId5"/>
    <p:sldId id="441" r:id="rId6"/>
    <p:sldId id="268" r:id="rId7"/>
    <p:sldId id="417" r:id="rId8"/>
    <p:sldId id="396" r:id="rId9"/>
    <p:sldId id="418" r:id="rId10"/>
    <p:sldId id="420" r:id="rId11"/>
    <p:sldId id="422" r:id="rId12"/>
    <p:sldId id="424" r:id="rId13"/>
    <p:sldId id="437" r:id="rId14"/>
    <p:sldId id="425" r:id="rId15"/>
    <p:sldId id="429" r:id="rId16"/>
    <p:sldId id="432" r:id="rId17"/>
    <p:sldId id="436" r:id="rId18"/>
    <p:sldId id="438" r:id="rId19"/>
    <p:sldId id="403" r:id="rId20"/>
    <p:sldId id="411" r:id="rId21"/>
    <p:sldId id="412" r:id="rId22"/>
  </p:sldIdLst>
  <p:sldSz cx="9144000" cy="6858000" type="screen4x3"/>
  <p:notesSz cx="6797675" cy="9926638"/>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modifyVerifier cryptProviderType="rsaAES" cryptAlgorithmClass="hash" cryptAlgorithmType="typeAny" cryptAlgorithmSid="14" spinCount="100000" saltData="MIMYQCEFYmg8mR9QIo9Mtw==" hashData="iQsn/+WUWpeGtyxwHV/C4irBqcZfxGlABXQl3LkLFaDY/a3RfKFL3qkAo51beLr1NrKFF05SVdng3Hmfedc/N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D582C"/>
    <a:srgbClr val="FFFFCC"/>
    <a:srgbClr val="FF3399"/>
    <a:srgbClr val="800000"/>
    <a:srgbClr val="FFCCFF"/>
    <a:srgbClr val="FF6699"/>
    <a:srgbClr val="FFFF66"/>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78150" autoAdjust="0"/>
  </p:normalViewPr>
  <p:slideViewPr>
    <p:cSldViewPr>
      <p:cViewPr varScale="1">
        <p:scale>
          <a:sx n="53" d="100"/>
          <a:sy n="53" d="100"/>
        </p:scale>
        <p:origin x="1812"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notesViewPr>
    <p:cSldViewPr>
      <p:cViewPr>
        <p:scale>
          <a:sx n="100" d="100"/>
          <a:sy n="100" d="100"/>
        </p:scale>
        <p:origin x="1878" y="-1470"/>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0146" name="Rectangle 2">
            <a:extLst>
              <a:ext uri="{FF2B5EF4-FFF2-40B4-BE49-F238E27FC236}">
                <a16:creationId xmlns:a16="http://schemas.microsoft.com/office/drawing/2014/main" id="{CDFDAEC8-E1D8-4256-8D4E-924957895CCD}"/>
              </a:ext>
            </a:extLst>
          </p:cNvPr>
          <p:cNvSpPr>
            <a:spLocks noGrp="1" noChangeArrowheads="1"/>
          </p:cNvSpPr>
          <p:nvPr>
            <p:ph type="hdr" sz="quarter"/>
          </p:nvPr>
        </p:nvSpPr>
        <p:spPr bwMode="auto">
          <a:xfrm>
            <a:off x="0" y="1"/>
            <a:ext cx="2945659" cy="497520"/>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7" name="Rectangle 3">
            <a:extLst>
              <a:ext uri="{FF2B5EF4-FFF2-40B4-BE49-F238E27FC236}">
                <a16:creationId xmlns:a16="http://schemas.microsoft.com/office/drawing/2014/main" id="{4D8AAC10-7657-4E41-A566-C7BA2577983C}"/>
              </a:ext>
            </a:extLst>
          </p:cNvPr>
          <p:cNvSpPr>
            <a:spLocks noGrp="1" noChangeArrowheads="1"/>
          </p:cNvSpPr>
          <p:nvPr>
            <p:ph type="dt" sz="quarter" idx="1"/>
          </p:nvPr>
        </p:nvSpPr>
        <p:spPr bwMode="auto">
          <a:xfrm>
            <a:off x="3850443" y="1"/>
            <a:ext cx="2945659" cy="497520"/>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8" name="Rectangle 4">
            <a:extLst>
              <a:ext uri="{FF2B5EF4-FFF2-40B4-BE49-F238E27FC236}">
                <a16:creationId xmlns:a16="http://schemas.microsoft.com/office/drawing/2014/main" id="{8BE656AF-9A45-4E91-86B8-B647B3DC450F}"/>
              </a:ext>
            </a:extLst>
          </p:cNvPr>
          <p:cNvSpPr>
            <a:spLocks noGrp="1" noChangeArrowheads="1"/>
          </p:cNvSpPr>
          <p:nvPr>
            <p:ph type="ftr" sz="quarter" idx="2"/>
          </p:nvPr>
        </p:nvSpPr>
        <p:spPr bwMode="auto">
          <a:xfrm>
            <a:off x="0" y="9427533"/>
            <a:ext cx="2945659" cy="497520"/>
          </a:xfrm>
          <a:prstGeom prst="rect">
            <a:avLst/>
          </a:prstGeom>
          <a:noFill/>
          <a:ln w="9525">
            <a:noFill/>
            <a:miter lim="800000"/>
            <a:headEnd/>
            <a:tailEnd/>
          </a:ln>
          <a:effectLst/>
        </p:spPr>
        <p:txBody>
          <a:bodyPr vert="horz" wrap="square" lIns="92071" tIns="46036" rIns="92071" bIns="46036"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390149" name="Rectangle 5">
            <a:extLst>
              <a:ext uri="{FF2B5EF4-FFF2-40B4-BE49-F238E27FC236}">
                <a16:creationId xmlns:a16="http://schemas.microsoft.com/office/drawing/2014/main" id="{BD4C7841-30DD-4CD4-95D7-595AC5158F9F}"/>
              </a:ext>
            </a:extLst>
          </p:cNvPr>
          <p:cNvSpPr>
            <a:spLocks noGrp="1" noChangeArrowheads="1"/>
          </p:cNvSpPr>
          <p:nvPr>
            <p:ph type="sldNum" sz="quarter" idx="3"/>
          </p:nvPr>
        </p:nvSpPr>
        <p:spPr bwMode="auto">
          <a:xfrm>
            <a:off x="3850443" y="9427533"/>
            <a:ext cx="2945659" cy="497520"/>
          </a:xfrm>
          <a:prstGeom prst="rect">
            <a:avLst/>
          </a:prstGeom>
          <a:noFill/>
          <a:ln w="9525">
            <a:noFill/>
            <a:miter lim="800000"/>
            <a:headEnd/>
            <a:tailEnd/>
          </a:ln>
          <a:effectLst/>
        </p:spPr>
        <p:txBody>
          <a:bodyPr vert="horz" wrap="square" lIns="92071" tIns="46036" rIns="92071" bIns="46036"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5944C075-CE47-4C09-8C7E-269DDA8DCFFB}" type="slidenum">
              <a:rPr lang="en-US" altLang="ja-JP"/>
              <a:pPr>
                <a:defRPr/>
              </a:pPr>
              <a:t>‹#›</a:t>
            </a:fld>
            <a:endParaRPr lang="en-US" altLang="ja-JP"/>
          </a:p>
        </p:txBody>
      </p:sp>
    </p:spTree>
    <p:extLst>
      <p:ext uri="{BB962C8B-B14F-4D97-AF65-F5344CB8AC3E}">
        <p14:creationId xmlns:p14="http://schemas.microsoft.com/office/powerpoint/2010/main" val="3261899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8578" name="Rectangle 2">
            <a:extLst>
              <a:ext uri="{FF2B5EF4-FFF2-40B4-BE49-F238E27FC236}">
                <a16:creationId xmlns:a16="http://schemas.microsoft.com/office/drawing/2014/main" id="{6B54022F-A7F2-4B7A-950F-FB986F4836E3}"/>
              </a:ext>
            </a:extLst>
          </p:cNvPr>
          <p:cNvSpPr>
            <a:spLocks noGrp="1" noChangeArrowheads="1"/>
          </p:cNvSpPr>
          <p:nvPr>
            <p:ph type="hdr" sz="quarter"/>
          </p:nvPr>
        </p:nvSpPr>
        <p:spPr bwMode="auto">
          <a:xfrm>
            <a:off x="0" y="1"/>
            <a:ext cx="2945659" cy="497520"/>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79" name="Rectangle 3">
            <a:extLst>
              <a:ext uri="{FF2B5EF4-FFF2-40B4-BE49-F238E27FC236}">
                <a16:creationId xmlns:a16="http://schemas.microsoft.com/office/drawing/2014/main" id="{556E4836-04B3-4432-AF18-E3FCF9B4261B}"/>
              </a:ext>
            </a:extLst>
          </p:cNvPr>
          <p:cNvSpPr>
            <a:spLocks noGrp="1" noChangeArrowheads="1"/>
          </p:cNvSpPr>
          <p:nvPr>
            <p:ph type="dt" idx="1"/>
          </p:nvPr>
        </p:nvSpPr>
        <p:spPr bwMode="auto">
          <a:xfrm>
            <a:off x="3850443" y="1"/>
            <a:ext cx="2945659" cy="497520"/>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lvl1pPr algn="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8196" name="Rectangle 4">
            <a:extLst>
              <a:ext uri="{FF2B5EF4-FFF2-40B4-BE49-F238E27FC236}">
                <a16:creationId xmlns:a16="http://schemas.microsoft.com/office/drawing/2014/main" id="{A95E5C4B-E209-405F-B0D5-6BB81599F8EC}"/>
              </a:ext>
            </a:extLst>
          </p:cNvPr>
          <p:cNvSpPr>
            <a:spLocks noGrp="1" noRot="1" noChangeAspect="1" noChangeArrowheads="1" noTextEdit="1"/>
          </p:cNvSpPr>
          <p:nvPr>
            <p:ph type="sldImg" idx="2"/>
          </p:nvPr>
        </p:nvSpPr>
        <p:spPr bwMode="auto">
          <a:xfrm>
            <a:off x="919163" y="744538"/>
            <a:ext cx="4960937" cy="372268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8581" name="Rectangle 5">
            <a:extLst>
              <a:ext uri="{FF2B5EF4-FFF2-40B4-BE49-F238E27FC236}">
                <a16:creationId xmlns:a16="http://schemas.microsoft.com/office/drawing/2014/main" id="{E85B2135-95DC-48F3-B05E-B7363E7F92D4}"/>
              </a:ext>
            </a:extLst>
          </p:cNvPr>
          <p:cNvSpPr>
            <a:spLocks noGrp="1" noChangeArrowheads="1"/>
          </p:cNvSpPr>
          <p:nvPr>
            <p:ph type="body" sz="quarter" idx="3"/>
          </p:nvPr>
        </p:nvSpPr>
        <p:spPr bwMode="auto">
          <a:xfrm>
            <a:off x="679768" y="4715351"/>
            <a:ext cx="5438140" cy="4466591"/>
          </a:xfrm>
          <a:prstGeom prst="rect">
            <a:avLst/>
          </a:prstGeom>
          <a:noFill/>
          <a:ln w="9525">
            <a:noFill/>
            <a:miter lim="800000"/>
            <a:headEnd/>
            <a:tailEnd/>
          </a:ln>
          <a:effectLst/>
        </p:spPr>
        <p:txBody>
          <a:bodyPr vert="horz" wrap="square" lIns="92071" tIns="46036" rIns="92071" bIns="4603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08582" name="Rectangle 6">
            <a:extLst>
              <a:ext uri="{FF2B5EF4-FFF2-40B4-BE49-F238E27FC236}">
                <a16:creationId xmlns:a16="http://schemas.microsoft.com/office/drawing/2014/main" id="{1F326CFA-AC76-484D-9A64-7E93F66A588E}"/>
              </a:ext>
            </a:extLst>
          </p:cNvPr>
          <p:cNvSpPr>
            <a:spLocks noGrp="1" noChangeArrowheads="1"/>
          </p:cNvSpPr>
          <p:nvPr>
            <p:ph type="ftr" sz="quarter" idx="4"/>
          </p:nvPr>
        </p:nvSpPr>
        <p:spPr bwMode="auto">
          <a:xfrm>
            <a:off x="0" y="9427533"/>
            <a:ext cx="2945659" cy="497520"/>
          </a:xfrm>
          <a:prstGeom prst="rect">
            <a:avLst/>
          </a:prstGeom>
          <a:noFill/>
          <a:ln w="9525">
            <a:noFill/>
            <a:miter lim="800000"/>
            <a:headEnd/>
            <a:tailEnd/>
          </a:ln>
          <a:effectLst/>
        </p:spPr>
        <p:txBody>
          <a:bodyPr vert="horz" wrap="square" lIns="92071" tIns="46036" rIns="92071" bIns="46036" numCol="1" anchor="b" anchorCtr="0" compatLnSpc="1">
            <a:prstTxWarp prst="textNoShape">
              <a:avLst/>
            </a:prstTxWarp>
          </a:bodyPr>
          <a:lstStyle>
            <a:lvl1pPr eaLnBrk="1" fontAlgn="auto" hangingPunct="1">
              <a:spcBef>
                <a:spcPts val="0"/>
              </a:spcBef>
              <a:spcAft>
                <a:spcPts val="0"/>
              </a:spcAft>
              <a:defRPr sz="1200">
                <a:latin typeface="Arial" charset="0"/>
                <a:ea typeface="ＭＳ Ｐゴシック" pitchFamily="50" charset="-128"/>
              </a:defRPr>
            </a:lvl1pPr>
          </a:lstStyle>
          <a:p>
            <a:pPr>
              <a:defRPr/>
            </a:pPr>
            <a:endParaRPr lang="en-US" altLang="ja-JP"/>
          </a:p>
        </p:txBody>
      </p:sp>
      <p:sp>
        <p:nvSpPr>
          <p:cNvPr id="408583" name="Rectangle 7">
            <a:extLst>
              <a:ext uri="{FF2B5EF4-FFF2-40B4-BE49-F238E27FC236}">
                <a16:creationId xmlns:a16="http://schemas.microsoft.com/office/drawing/2014/main" id="{37784D37-1146-405A-B0AF-ED5D29ECBD66}"/>
              </a:ext>
            </a:extLst>
          </p:cNvPr>
          <p:cNvSpPr>
            <a:spLocks noGrp="1" noChangeArrowheads="1"/>
          </p:cNvSpPr>
          <p:nvPr>
            <p:ph type="sldNum" sz="quarter" idx="5"/>
          </p:nvPr>
        </p:nvSpPr>
        <p:spPr bwMode="auto">
          <a:xfrm>
            <a:off x="3850443" y="9427533"/>
            <a:ext cx="2945659" cy="497520"/>
          </a:xfrm>
          <a:prstGeom prst="rect">
            <a:avLst/>
          </a:prstGeom>
          <a:noFill/>
          <a:ln w="9525">
            <a:noFill/>
            <a:miter lim="800000"/>
            <a:headEnd/>
            <a:tailEnd/>
          </a:ln>
          <a:effectLst/>
        </p:spPr>
        <p:txBody>
          <a:bodyPr vert="horz" wrap="square" lIns="92071" tIns="46036" rIns="92071" bIns="46036" numCol="1" anchor="b" anchorCtr="0" compatLnSpc="1">
            <a:prstTxWarp prst="textNoShape">
              <a:avLst/>
            </a:prstTxWarp>
          </a:bodyPr>
          <a:lstStyle>
            <a:lvl1pPr algn="r" eaLnBrk="1" hangingPunct="1">
              <a:defRPr sz="1200">
                <a:latin typeface="Arial" panose="020B0604020202020204" pitchFamily="34" charset="0"/>
              </a:defRPr>
            </a:lvl1pPr>
          </a:lstStyle>
          <a:p>
            <a:pPr>
              <a:defRPr/>
            </a:pPr>
            <a:fld id="{AA1996B3-6704-4DDC-AFF6-FCB09F7AF996}" type="slidenum">
              <a:rPr lang="en-US" altLang="ja-JP"/>
              <a:pPr>
                <a:defRPr/>
              </a:pPr>
              <a:t>‹#›</a:t>
            </a:fld>
            <a:endParaRPr lang="en-US" altLang="ja-JP"/>
          </a:p>
        </p:txBody>
      </p:sp>
    </p:spTree>
    <p:extLst>
      <p:ext uri="{BB962C8B-B14F-4D97-AF65-F5344CB8AC3E}">
        <p14:creationId xmlns:p14="http://schemas.microsoft.com/office/powerpoint/2010/main" val="422434790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CCB95211-65EF-4EF0-9970-33904B132E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8B1DB0D7-4C20-47E8-B606-991D38D93C6D}" type="slidenum">
              <a:rPr kumimoji="1" lang="en-US" altLang="ja-JP" smtClean="0">
                <a:latin typeface="Arial" panose="020B0604020202020204" pitchFamily="34" charset="0"/>
              </a:rPr>
              <a:pPr/>
              <a:t>1</a:t>
            </a:fld>
            <a:endParaRPr kumimoji="1" lang="en-US" altLang="ja-JP">
              <a:latin typeface="Arial" panose="020B0604020202020204" pitchFamily="34" charset="0"/>
            </a:endParaRPr>
          </a:p>
        </p:txBody>
      </p:sp>
      <p:sp>
        <p:nvSpPr>
          <p:cNvPr id="11267" name="Rectangle 2">
            <a:extLst>
              <a:ext uri="{FF2B5EF4-FFF2-40B4-BE49-F238E27FC236}">
                <a16:creationId xmlns:a16="http://schemas.microsoft.com/office/drawing/2014/main" id="{8E467536-5F0A-44B2-9BD0-852A483182B5}"/>
              </a:ext>
            </a:extLst>
          </p:cNvPr>
          <p:cNvSpPr>
            <a:spLocks noGrp="1" noRot="1" noChangeAspect="1" noChangeArrowheads="1" noTextEdit="1"/>
          </p:cNvSpPr>
          <p:nvPr>
            <p:ph type="sldImg"/>
          </p:nvPr>
        </p:nvSpPr>
        <p:spPr>
          <a:ln/>
        </p:spPr>
      </p:sp>
      <p:sp>
        <p:nvSpPr>
          <p:cNvPr id="11268" name="Rectangle 3">
            <a:extLst>
              <a:ext uri="{FF2B5EF4-FFF2-40B4-BE49-F238E27FC236}">
                <a16:creationId xmlns:a16="http://schemas.microsoft.com/office/drawing/2014/main" id="{95BBC180-8333-44D3-BBA9-CDD7EE4FA4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en-US" dirty="0">
                <a:latin typeface="ＭＳ 明朝" panose="02020609040205080304" pitchFamily="17" charset="-128"/>
                <a:ea typeface="ＭＳ 明朝" panose="02020609040205080304" pitchFamily="17" charset="-128"/>
              </a:rPr>
              <a:t>　只今から，小学校理科の新教育課程説明を始めます。</a:t>
            </a:r>
            <a:endParaRPr lang="en-US" altLang="ja-JP" dirty="0">
              <a:latin typeface="ＭＳ 明朝" panose="02020609040205080304" pitchFamily="17" charset="-128"/>
              <a:ea typeface="ＭＳ 明朝" panose="02020609040205080304" pitchFamily="17" charset="-128"/>
            </a:endParaRPr>
          </a:p>
          <a:p>
            <a:endParaRPr lang="en-US" altLang="ja-JP" dirty="0">
              <a:latin typeface="ＭＳ 明朝" panose="02020609040205080304" pitchFamily="17" charset="-128"/>
              <a:ea typeface="ＭＳ 明朝" panose="02020609040205080304" pitchFamily="17" charset="-128"/>
            </a:endParaRPr>
          </a:p>
          <a:p>
            <a:r>
              <a:rPr lang="ja-JP" altLang="en-US" dirty="0">
                <a:latin typeface="ＭＳ 明朝" panose="02020609040205080304" pitchFamily="17" charset="-128"/>
                <a:ea typeface="ＭＳ 明朝" panose="02020609040205080304" pitchFamily="17" charset="-128"/>
              </a:rPr>
              <a:t>　説明の内容は，スライドに示しておりますとおり，大きく５点です。</a:t>
            </a:r>
            <a:endParaRPr lang="en-US" altLang="ja-JP" dirty="0">
              <a:latin typeface="ＭＳ 明朝" panose="02020609040205080304" pitchFamily="17" charset="-128"/>
              <a:ea typeface="ＭＳ 明朝" panose="02020609040205080304" pitchFamily="17" charset="-128"/>
            </a:endParaRPr>
          </a:p>
          <a:p>
            <a:pPr defTabSz="910011">
              <a:defRPr/>
            </a:pPr>
            <a:r>
              <a:rPr lang="ja-JP" altLang="en-US" dirty="0">
                <a:latin typeface="ＭＳ 明朝" panose="02020609040205080304" pitchFamily="17" charset="-128"/>
                <a:ea typeface="ＭＳ 明朝" panose="02020609040205080304" pitchFamily="17" charset="-128"/>
              </a:rPr>
              <a:t>　　　</a:t>
            </a:r>
          </a:p>
          <a:p>
            <a:pPr eaLnBrk="1" hangingPunct="1">
              <a:lnSpc>
                <a:spcPts val="1680"/>
              </a:lnSpc>
              <a:spcBef>
                <a:spcPts val="411"/>
              </a:spcBef>
              <a:buClr>
                <a:srgbClr val="A50021"/>
              </a:buClr>
            </a:pPr>
            <a:r>
              <a:rPr lang="ja-JP" altLang="en-US" dirty="0">
                <a:latin typeface="ＭＳ 明朝" panose="02020609040205080304" pitchFamily="17" charset="-128"/>
                <a:ea typeface="ＭＳ 明朝" panose="02020609040205080304" pitchFamily="17" charset="-128"/>
              </a:rPr>
              <a:t>　スライド右上に，新学習指導要領解説の該当ページを示しておりますので，必要に応じてラインを引くなどしながらお聞きください。</a:t>
            </a:r>
            <a:endParaRPr lang="en-US" altLang="ja-JP" dirty="0">
              <a:latin typeface="ＭＳ 明朝" panose="02020609040205080304" pitchFamily="17" charset="-128"/>
              <a:ea typeface="ＭＳ 明朝" panose="02020609040205080304" pitchFamily="17" charset="-128"/>
            </a:endParaRPr>
          </a:p>
          <a:p>
            <a:pPr eaLnBrk="1" hangingPunct="1">
              <a:lnSpc>
                <a:spcPts val="1680"/>
              </a:lnSpc>
              <a:spcBef>
                <a:spcPts val="411"/>
              </a:spcBef>
              <a:buClr>
                <a:srgbClr val="A50021"/>
              </a:buClr>
            </a:pPr>
            <a:endParaRPr lang="en-US" altLang="ja-JP" dirty="0">
              <a:latin typeface="ＭＳ 明朝" panose="02020609040205080304" pitchFamily="17" charset="-128"/>
              <a:ea typeface="ＭＳ 明朝" panose="02020609040205080304" pitchFamily="17" charset="-128"/>
            </a:endParaRPr>
          </a:p>
          <a:p>
            <a:pPr eaLnBrk="1" hangingPunct="1">
              <a:lnSpc>
                <a:spcPts val="1680"/>
              </a:lnSpc>
              <a:spcBef>
                <a:spcPts val="411"/>
              </a:spcBef>
              <a:buClr>
                <a:srgbClr val="A50021"/>
              </a:buClr>
            </a:pPr>
            <a:r>
              <a:rPr lang="ja-JP" altLang="en-US" dirty="0">
                <a:latin typeface="ＭＳ 明朝" panose="02020609040205080304" pitchFamily="17" charset="-128"/>
                <a:ea typeface="ＭＳ 明朝" panose="02020609040205080304" pitchFamily="17" charset="-128"/>
              </a:rPr>
              <a:t>　それでは，説明を始めます。</a:t>
            </a:r>
          </a:p>
          <a:p>
            <a:pPr eaLnBrk="1" hangingPunct="1">
              <a:lnSpc>
                <a:spcPts val="1705"/>
              </a:lnSpc>
              <a:spcBef>
                <a:spcPts val="411"/>
              </a:spcBef>
              <a:buClr>
                <a:srgbClr val="A50021"/>
              </a:buClr>
            </a:pP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685160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792497F3-27F5-4B81-8417-96A08E72CE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E4F48F85-CF7A-44F3-8F0A-0EBF732F0A7A}" type="slidenum">
              <a:rPr kumimoji="1" lang="en-US" altLang="ja-JP" smtClean="0">
                <a:latin typeface="Arial" panose="020B0604020202020204" pitchFamily="34" charset="0"/>
              </a:rPr>
              <a:pPr/>
              <a:t>10</a:t>
            </a:fld>
            <a:endParaRPr kumimoji="1" lang="en-US" altLang="ja-JP">
              <a:latin typeface="Arial" panose="020B0604020202020204" pitchFamily="34" charset="0"/>
            </a:endParaRPr>
          </a:p>
        </p:txBody>
      </p:sp>
      <p:sp>
        <p:nvSpPr>
          <p:cNvPr id="29699" name="Rectangle 2">
            <a:extLst>
              <a:ext uri="{FF2B5EF4-FFF2-40B4-BE49-F238E27FC236}">
                <a16:creationId xmlns:a16="http://schemas.microsoft.com/office/drawing/2014/main" id="{66500D3C-A74D-4019-8744-A3382DC00106}"/>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525F2A00-D80B-4511-860C-885365A415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続いて１６ページ上段，「自然の事物・現象についての問題を科学的に解決する」についてです。その項の４段落目，「科学的」ということは，の後です。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「科学的」ということについて，これまで同様，実証性，再現性，客観性などといった条件を検討する手続きを重視しながら解決していくことが述べられています。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898664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1DA50CD0-0328-4708-9094-BF484D387A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CAFA3A31-3F84-42FA-A5DF-7F9571629A51}" type="slidenum">
              <a:rPr kumimoji="1" lang="en-US" altLang="ja-JP" smtClean="0">
                <a:latin typeface="Arial" panose="020B0604020202020204" pitchFamily="34" charset="0"/>
              </a:rPr>
              <a:pPr/>
              <a:t>11</a:t>
            </a:fld>
            <a:endParaRPr kumimoji="1" lang="en-US" altLang="ja-JP">
              <a:latin typeface="Arial" panose="020B0604020202020204" pitchFamily="34" charset="0"/>
            </a:endParaRPr>
          </a:p>
        </p:txBody>
      </p:sp>
      <p:sp>
        <p:nvSpPr>
          <p:cNvPr id="31747" name="Rectangle 2">
            <a:extLst>
              <a:ext uri="{FF2B5EF4-FFF2-40B4-BE49-F238E27FC236}">
                <a16:creationId xmlns:a16="http://schemas.microsoft.com/office/drawing/2014/main" id="{F7C076E4-0180-49FB-85A7-80E4724563ED}"/>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8CE41CBE-12A3-443A-88E7-58958C545F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次に，学習内容の改善について説明します。解説の２２ページからをご覧下さい。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今回の改訂においても，従前までと同様に「エネルギー」，「粒子」，「生命」，「地球」 などの科学の基本的な概念等を柱として内容を構成しています。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今回，新たに追加された内容が実線，移行された内容が破線で示されています。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21567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29917233-738A-4676-9F5D-0DF3D1140A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B001DBB5-646B-414F-BD12-F7B03BF262DD}" type="slidenum">
              <a:rPr kumimoji="1" lang="en-US" altLang="ja-JP" smtClean="0">
                <a:latin typeface="Arial" panose="020B0604020202020204" pitchFamily="34" charset="0"/>
              </a:rPr>
              <a:pPr/>
              <a:t>12</a:t>
            </a:fld>
            <a:endParaRPr kumimoji="1" lang="en-US" altLang="ja-JP">
              <a:latin typeface="Arial" panose="020B0604020202020204" pitchFamily="34" charset="0"/>
            </a:endParaRPr>
          </a:p>
        </p:txBody>
      </p:sp>
      <p:sp>
        <p:nvSpPr>
          <p:cNvPr id="33795" name="Rectangle 2">
            <a:extLst>
              <a:ext uri="{FF2B5EF4-FFF2-40B4-BE49-F238E27FC236}">
                <a16:creationId xmlns:a16="http://schemas.microsoft.com/office/drawing/2014/main" id="{D8476115-5645-431C-9FAE-FA4CB12FDC13}"/>
              </a:ext>
            </a:extLst>
          </p:cNvPr>
          <p:cNvSpPr>
            <a:spLocks noGrp="1" noRot="1" noChangeAspect="1" noChangeArrowheads="1" noTextEdit="1"/>
          </p:cNvSpPr>
          <p:nvPr>
            <p:ph type="sldImg"/>
          </p:nvPr>
        </p:nvSpPr>
        <p:spPr>
          <a:ln/>
        </p:spPr>
      </p:sp>
      <p:sp>
        <p:nvSpPr>
          <p:cNvPr id="33796" name="Rectangle 3">
            <a:extLst>
              <a:ext uri="{FF2B5EF4-FFF2-40B4-BE49-F238E27FC236}">
                <a16:creationId xmlns:a16="http://schemas.microsoft.com/office/drawing/2014/main" id="{6AC89D2F-4454-447E-B69A-FF2AF1A9DD4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解説の２４ページをご覧下さい。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「生命」領域では，「生物の多様性と共通性」のカテゴリーが削除され，３つのカテゴリーに整理されています。</a:t>
            </a:r>
            <a:endParaRPr lang="en-US" altLang="ja-JP">
              <a:latin typeface="Arial" panose="020B0604020202020204" pitchFamily="34" charset="0"/>
              <a:ea typeface="ＭＳ 明朝" panose="02020609040205080304" pitchFamily="17" charset="-128"/>
            </a:endParaRPr>
          </a:p>
        </p:txBody>
      </p:sp>
    </p:spTree>
    <p:extLst>
      <p:ext uri="{BB962C8B-B14F-4D97-AF65-F5344CB8AC3E}">
        <p14:creationId xmlns:p14="http://schemas.microsoft.com/office/powerpoint/2010/main" val="302746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6D24D784-705F-425C-9D3E-1692933CAC2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BA402E18-DF8D-4AF9-A0C7-654A8B5DE1DB}" type="slidenum">
              <a:rPr kumimoji="1" lang="en-US" altLang="ja-JP" smtClean="0">
                <a:latin typeface="Arial" panose="020B0604020202020204" pitchFamily="34" charset="0"/>
              </a:rPr>
              <a:pPr/>
              <a:t>13</a:t>
            </a:fld>
            <a:endParaRPr kumimoji="1" lang="en-US" altLang="ja-JP">
              <a:latin typeface="Arial" panose="020B0604020202020204" pitchFamily="34" charset="0"/>
            </a:endParaRPr>
          </a:p>
        </p:txBody>
      </p:sp>
      <p:sp>
        <p:nvSpPr>
          <p:cNvPr id="35843" name="Rectangle 2">
            <a:extLst>
              <a:ext uri="{FF2B5EF4-FFF2-40B4-BE49-F238E27FC236}">
                <a16:creationId xmlns:a16="http://schemas.microsoft.com/office/drawing/2014/main" id="{13CC6AD4-B9DE-4D8A-B48C-7E6702214694}"/>
              </a:ext>
            </a:extLst>
          </p:cNvPr>
          <p:cNvSpPr>
            <a:spLocks noGrp="1" noRot="1" noChangeAspect="1" noChangeArrowheads="1" noTextEdit="1"/>
          </p:cNvSpPr>
          <p:nvPr>
            <p:ph type="sldImg"/>
          </p:nvPr>
        </p:nvSpPr>
        <p:spPr>
          <a:ln/>
        </p:spPr>
      </p:sp>
      <p:sp>
        <p:nvSpPr>
          <p:cNvPr id="35844" name="Rectangle 3">
            <a:extLst>
              <a:ext uri="{FF2B5EF4-FFF2-40B4-BE49-F238E27FC236}">
                <a16:creationId xmlns:a16="http://schemas.microsoft.com/office/drawing/2014/main" id="{3EE0D63E-4B0D-46B9-B029-A2E8028776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a:t>
            </a:r>
            <a:r>
              <a:rPr lang="en-US" altLang="ja-JP" dirty="0">
                <a:latin typeface="ＭＳ 明朝" panose="02020609040205080304" pitchFamily="17" charset="-128"/>
                <a:ea typeface="ＭＳ 明朝" panose="02020609040205080304" pitchFamily="17" charset="-128"/>
              </a:rPr>
              <a:t>26</a:t>
            </a:r>
            <a:r>
              <a:rPr lang="ja-JP" altLang="en-US" dirty="0">
                <a:latin typeface="ＭＳ 明朝" panose="02020609040205080304" pitchFamily="17" charset="-128"/>
                <a:ea typeface="ＭＳ 明朝" panose="02020609040205080304" pitchFamily="17" charset="-128"/>
              </a:rPr>
              <a:t>ページをご覧下さい。ここでは，解説の</a:t>
            </a:r>
            <a:r>
              <a:rPr lang="en-US" altLang="ja-JP" dirty="0">
                <a:latin typeface="ＭＳ 明朝" panose="02020609040205080304" pitchFamily="17" charset="-128"/>
                <a:ea typeface="ＭＳ 明朝" panose="02020609040205080304" pitchFamily="17" charset="-128"/>
              </a:rPr>
              <a:t>17</a:t>
            </a:r>
            <a:r>
              <a:rPr lang="ja-JP" altLang="en-US" dirty="0">
                <a:latin typeface="ＭＳ 明朝" panose="02020609040205080304" pitchFamily="17" charset="-128"/>
                <a:ea typeface="ＭＳ 明朝" panose="02020609040205080304" pitchFamily="17" charset="-128"/>
              </a:rPr>
              <a:t>ページから</a:t>
            </a:r>
            <a:r>
              <a:rPr lang="en-US" altLang="ja-JP" dirty="0">
                <a:latin typeface="ＭＳ 明朝" panose="02020609040205080304" pitchFamily="17" charset="-128"/>
                <a:ea typeface="ＭＳ 明朝" panose="02020609040205080304" pitchFamily="17" charset="-128"/>
              </a:rPr>
              <a:t>18</a:t>
            </a:r>
            <a:r>
              <a:rPr lang="ja-JP" altLang="en-US" dirty="0">
                <a:latin typeface="ＭＳ 明朝" panose="02020609040205080304" pitchFamily="17" charset="-128"/>
                <a:ea typeface="ＭＳ 明朝" panose="02020609040205080304" pitchFamily="17" charset="-128"/>
              </a:rPr>
              <a:t>ページの（</a:t>
            </a:r>
            <a:r>
              <a:rPr lang="en-US" altLang="ja-JP" dirty="0">
                <a:latin typeface="ＭＳ 明朝" panose="02020609040205080304" pitchFamily="17" charset="-128"/>
                <a:ea typeface="ＭＳ 明朝" panose="02020609040205080304" pitchFamily="17" charset="-128"/>
              </a:rPr>
              <a:t>2</a:t>
            </a:r>
            <a:r>
              <a:rPr lang="ja-JP" altLang="en-US" dirty="0">
                <a:latin typeface="ＭＳ 明朝" panose="02020609040205080304" pitchFamily="17" charset="-128"/>
                <a:ea typeface="ＭＳ 明朝" panose="02020609040205080304" pitchFamily="17" charset="-128"/>
              </a:rPr>
              <a:t>），（</a:t>
            </a:r>
            <a:r>
              <a:rPr lang="en-US" altLang="ja-JP" dirty="0">
                <a:latin typeface="ＭＳ 明朝" panose="02020609040205080304" pitchFamily="17" charset="-128"/>
                <a:ea typeface="ＭＳ 明朝" panose="02020609040205080304" pitchFamily="17" charset="-128"/>
              </a:rPr>
              <a:t>3</a:t>
            </a:r>
            <a:r>
              <a:rPr lang="ja-JP" altLang="en-US" dirty="0">
                <a:latin typeface="ＭＳ 明朝" panose="02020609040205080304" pitchFamily="17" charset="-128"/>
                <a:ea typeface="ＭＳ 明朝" panose="02020609040205080304" pitchFamily="17" charset="-128"/>
              </a:rPr>
              <a:t>）で示されている，問題解決の力，主体的に問題解決しようとする態度と，「思考力，判断力，表現力等」，及び「学びに向かう力，人間性</a:t>
            </a:r>
            <a:r>
              <a:rPr lang="ja-JP" altLang="en-US">
                <a:latin typeface="ＭＳ 明朝" panose="02020609040205080304" pitchFamily="17" charset="-128"/>
                <a:ea typeface="ＭＳ 明朝" panose="02020609040205080304" pitchFamily="17" charset="-128"/>
              </a:rPr>
              <a:t>等」との</a:t>
            </a:r>
            <a:r>
              <a:rPr lang="ja-JP" altLang="en-US" dirty="0">
                <a:latin typeface="ＭＳ 明朝" panose="02020609040205080304" pitchFamily="17" charset="-128"/>
                <a:ea typeface="ＭＳ 明朝" panose="02020609040205080304" pitchFamily="17" charset="-128"/>
              </a:rPr>
              <a:t>関係を，各学年ごとに表として整理し，示されています。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この図で示された内容は，主なものを示したもので，他の学年で掲げている力の育成についても十分配慮することが留意点として示されています。</a:t>
            </a:r>
          </a:p>
        </p:txBody>
      </p:sp>
    </p:spTree>
    <p:extLst>
      <p:ext uri="{BB962C8B-B14F-4D97-AF65-F5344CB8AC3E}">
        <p14:creationId xmlns:p14="http://schemas.microsoft.com/office/powerpoint/2010/main" val="1546851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6F260574-5C23-4E5A-A093-058F719BA3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F3A889B9-4483-4F34-BCF3-D8E70240C9CA}" type="slidenum">
              <a:rPr kumimoji="1" lang="en-US" altLang="ja-JP" smtClean="0">
                <a:latin typeface="Arial" panose="020B0604020202020204" pitchFamily="34" charset="0"/>
              </a:rPr>
              <a:pPr/>
              <a:t>14</a:t>
            </a:fld>
            <a:endParaRPr kumimoji="1" lang="en-US" altLang="ja-JP">
              <a:latin typeface="Arial" panose="020B0604020202020204" pitchFamily="34" charset="0"/>
            </a:endParaRPr>
          </a:p>
        </p:txBody>
      </p:sp>
      <p:sp>
        <p:nvSpPr>
          <p:cNvPr id="37891" name="Rectangle 2">
            <a:extLst>
              <a:ext uri="{FF2B5EF4-FFF2-40B4-BE49-F238E27FC236}">
                <a16:creationId xmlns:a16="http://schemas.microsoft.com/office/drawing/2014/main" id="{86D977C0-706B-4036-9103-831EDC3A13EB}"/>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6B83C9D9-5499-47AB-889F-90946A1299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続いて，各学年の内容の変更について具体的に説明します。</a:t>
            </a:r>
          </a:p>
          <a:p>
            <a:pPr eaLnBrk="1" hangingPunct="1"/>
            <a:r>
              <a:rPr lang="ja-JP" altLang="en-US">
                <a:latin typeface="ＭＳ 明朝" panose="02020609040205080304" pitchFamily="17" charset="-128"/>
                <a:ea typeface="ＭＳ 明朝" panose="02020609040205080304" pitchFamily="17" charset="-128"/>
              </a:rPr>
              <a:t>　まず，</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第３学年</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についてです。解説の３３ページをご覧下さい。</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「エネルギー」領域，（３）　光と音の性質については，３４ページのア（ウ）の「音」の内容が追加されています。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ここでは，音の大小による物の震え方のちがいを扱いますが，音の高低は扱いません。</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また，（ア）の項目について，従来「日光は」となっていましたが，「日光は直進し」と表記の変更が行われています。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u="sng">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続いて，解説の３９ページ　，「生命」領域，（１）　身の回りの生物では，内容の変更はありませんが，従来の（１）「昆虫と植物」と（２）「身近な自然観察」を統合した内容となっています。</a:t>
            </a:r>
          </a:p>
          <a:p>
            <a:pPr eaLnBrk="1" hangingPunct="1"/>
            <a:endParaRPr lang="ja-JP" altLang="en-US">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2530065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4C7E1B0A-9B2B-45A7-9300-00877AC458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0CA43974-15E2-4967-8938-A4C25636935D}" type="slidenum">
              <a:rPr kumimoji="1" lang="en-US" altLang="ja-JP" smtClean="0">
                <a:latin typeface="Arial" panose="020B0604020202020204" pitchFamily="34" charset="0"/>
              </a:rPr>
              <a:pPr/>
              <a:t>15</a:t>
            </a:fld>
            <a:endParaRPr kumimoji="1" lang="en-US" altLang="ja-JP">
              <a:latin typeface="Arial" panose="020B0604020202020204" pitchFamily="34" charset="0"/>
            </a:endParaRPr>
          </a:p>
        </p:txBody>
      </p:sp>
      <p:sp>
        <p:nvSpPr>
          <p:cNvPr id="39939" name="Rectangle 2">
            <a:extLst>
              <a:ext uri="{FF2B5EF4-FFF2-40B4-BE49-F238E27FC236}">
                <a16:creationId xmlns:a16="http://schemas.microsoft.com/office/drawing/2014/main" id="{A5E6F0FC-BA43-408C-B1C2-FF48AB066C15}"/>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9ACE1797-F504-4AA1-B1B9-8334B787EC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第４学年</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についてです。</a:t>
            </a:r>
          </a:p>
          <a:p>
            <a:pPr eaLnBrk="1" hangingPunct="1"/>
            <a:r>
              <a:rPr lang="ja-JP" altLang="en-US">
                <a:latin typeface="ＭＳ 明朝" panose="02020609040205080304" pitchFamily="17" charset="-128"/>
                <a:ea typeface="ＭＳ 明朝" panose="02020609040205080304" pitchFamily="17" charset="-128"/>
              </a:rPr>
              <a:t>　解説の５０ページ，「エネルギー」領域，（３）電流の働きについては，従来の「電気の働き」を「電流の働き」にしたり，「電流の強さ」を「電流の大きさ」にするなど言葉の精選を行っています。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また，従来イで示されていた光電池については，第６学年に移行し，内容の整理を行っています。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続いて解説の５６ページ，「地球」領域では，（３）雨水の行方と地面の様子を新たに追加し，第５学年の「流水の行方」や第６学年の「自然災害」へつながるようにしてあります。</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375956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5A482E7-6F63-452F-A826-E4E3D48B2F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C897672B-DE66-42BA-8A03-A8384D8CB8D0}" type="slidenum">
              <a:rPr kumimoji="1" lang="en-US" altLang="ja-JP" smtClean="0">
                <a:latin typeface="Arial" panose="020B0604020202020204" pitchFamily="34" charset="0"/>
              </a:rPr>
              <a:pPr/>
              <a:t>16</a:t>
            </a:fld>
            <a:endParaRPr kumimoji="1" lang="en-US" altLang="ja-JP">
              <a:latin typeface="Arial" panose="020B0604020202020204" pitchFamily="34" charset="0"/>
            </a:endParaRPr>
          </a:p>
        </p:txBody>
      </p:sp>
      <p:sp>
        <p:nvSpPr>
          <p:cNvPr id="41987" name="Rectangle 2">
            <a:extLst>
              <a:ext uri="{FF2B5EF4-FFF2-40B4-BE49-F238E27FC236}">
                <a16:creationId xmlns:a16="http://schemas.microsoft.com/office/drawing/2014/main" id="{3E1B690B-28D4-4F83-9721-5E6307E4E278}"/>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FF5A902F-F285-44E7-A1BB-DD30584341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次に</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第５学年</a:t>
            </a:r>
            <a:r>
              <a:rPr lang="en-US" altLang="ja-JP">
                <a:latin typeface="ＭＳ 明朝" panose="02020609040205080304" pitchFamily="17" charset="-128"/>
                <a:ea typeface="ＭＳ 明朝" panose="02020609040205080304" pitchFamily="17" charset="-128"/>
              </a:rPr>
              <a:t>】</a:t>
            </a:r>
            <a:r>
              <a:rPr lang="ja-JP" altLang="en-US">
                <a:latin typeface="ＭＳ 明朝" panose="02020609040205080304" pitchFamily="17" charset="-128"/>
                <a:ea typeface="ＭＳ 明朝" panose="02020609040205080304" pitchFamily="17" charset="-128"/>
              </a:rPr>
              <a:t>についてです。</a:t>
            </a:r>
          </a:p>
          <a:p>
            <a:pPr eaLnBrk="1" hangingPunct="1"/>
            <a:r>
              <a:rPr lang="ja-JP" altLang="en-US">
                <a:latin typeface="ＭＳ 明朝" panose="02020609040205080304" pitchFamily="17" charset="-128"/>
                <a:ea typeface="ＭＳ 明朝" panose="02020609040205080304" pitchFamily="17" charset="-128"/>
              </a:rPr>
              <a:t>　解説の６３ページ，「粒子」領域，（１）物の溶け方について，アの（イ）に示す「物が水に溶ける量には，限度があること。」は，従来１番目に示されていましたが，「物がなくならない」という概念をつくることが，最も初めに必要な概念であることから順番が変更されてい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続いて解説の７０ページ，「生命」領域，（２）動物の誕生 では，従来のイの内容である「魚は，水中の小さな生物を食べ物にして生きている」を第６学年へ移行しています。これは，第６学年で，食う食われるという関係を学習するために整理されたものです。</a:t>
            </a:r>
          </a:p>
        </p:txBody>
      </p:sp>
    </p:spTree>
    <p:extLst>
      <p:ext uri="{BB962C8B-B14F-4D97-AF65-F5344CB8AC3E}">
        <p14:creationId xmlns:p14="http://schemas.microsoft.com/office/powerpoint/2010/main" val="37622768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74D32FA-A334-4EE3-A153-F637994C26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3E3CDC37-7062-4C24-ABFD-38FB8F37C34F}" type="slidenum">
              <a:rPr kumimoji="1" lang="en-US" altLang="ja-JP" smtClean="0">
                <a:latin typeface="Arial" panose="020B0604020202020204" pitchFamily="34" charset="0"/>
              </a:rPr>
              <a:pPr/>
              <a:t>17</a:t>
            </a:fld>
            <a:endParaRPr kumimoji="1" lang="en-US" altLang="ja-JP">
              <a:latin typeface="Arial" panose="020B0604020202020204" pitchFamily="34" charset="0"/>
            </a:endParaRPr>
          </a:p>
        </p:txBody>
      </p:sp>
      <p:sp>
        <p:nvSpPr>
          <p:cNvPr id="44035" name="Rectangle 2">
            <a:extLst>
              <a:ext uri="{FF2B5EF4-FFF2-40B4-BE49-F238E27FC236}">
                <a16:creationId xmlns:a16="http://schemas.microsoft.com/office/drawing/2014/main" id="{BB57D1FD-81EA-44E7-A84F-AE12EBFCA61B}"/>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1812E56B-D791-4EAB-A3F4-7B351686D1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　</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第６学年</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についてです。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解説の８０ページ，「エネルギー」領域，（３）てこの規則性 は，従来のアの「棒が水平になったとき物の重さは等しい」という内容が削除されていますが，従来の内容のイ，今回の内容では（ア）に含まれており，教える内容に変更はありません。</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解説の８２ページ（４）電気の利用では，第４学年「光電池」の取り扱いが，第６学年へ移行されています。また，従来ウで示されていた電熱線の太さについては，抵抗概念が必要となるため，中学校での学習内容になることもご留意下さい。</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そして，８３ページ中段下には，プログラミング教育の例として，発光ダイオード点灯を制御する例が示されていますので，後ほどご確認ください。</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9837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48A1D257-2D06-40A2-B9B3-842B4712EB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EC4BAD3C-6320-4C7D-8392-35E24E9C611C}" type="slidenum">
              <a:rPr kumimoji="1" lang="en-US" altLang="ja-JP" smtClean="0">
                <a:latin typeface="Arial" panose="020B0604020202020204" pitchFamily="34" charset="0"/>
              </a:rPr>
              <a:pPr/>
              <a:t>18</a:t>
            </a:fld>
            <a:endParaRPr kumimoji="1" lang="en-US" altLang="ja-JP">
              <a:latin typeface="Arial" panose="020B0604020202020204" pitchFamily="34" charset="0"/>
            </a:endParaRPr>
          </a:p>
        </p:txBody>
      </p:sp>
      <p:sp>
        <p:nvSpPr>
          <p:cNvPr id="46083" name="Rectangle 2">
            <a:extLst>
              <a:ext uri="{FF2B5EF4-FFF2-40B4-BE49-F238E27FC236}">
                <a16:creationId xmlns:a16="http://schemas.microsoft.com/office/drawing/2014/main" id="{60200957-790E-4975-A245-FCF2F4844F31}"/>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5CE9DAF-91A0-4F43-9D96-3235B62D7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続いて，解説の８７ページ，「生命」領域，（３）生物と環境では，（ウ）が追加されましたが，従来から，最後の段に，持続可能な社会をつくることについての内容が記載されており，項を新たにおこしていますが，内容に変更はありません。</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また，（ウ）の追加については，</a:t>
            </a:r>
            <a:r>
              <a:rPr kumimoji="0" lang="ja-JP" altLang="en-US" dirty="0">
                <a:solidFill>
                  <a:srgbClr val="313829"/>
                </a:solidFill>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持続可能な社会をつくる」こ</a:t>
            </a:r>
            <a:r>
              <a:rPr kumimoji="0" lang="ja-JP" altLang="en-US" dirty="0">
                <a:solidFill>
                  <a:srgbClr val="313829"/>
                </a:solidFill>
                <a:latin typeface="ＭＳ 明朝" panose="02020609040205080304" pitchFamily="17" charset="-128"/>
                <a:ea typeface="ＭＳ 明朝" panose="02020609040205080304" pitchFamily="17" charset="-128"/>
              </a:rPr>
              <a:t>とに関しての小・中学校の関連を図る意図があります。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解説の９２ページ，　「地球」領域，（５）月と太陽 では，従来のイ「月の表面の様子は，太陽と違う」の項が削除されています。これは，削除された内容が，</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ア</a:t>
            </a:r>
            <a:r>
              <a:rPr lang="en-US" altLang="ja-JP" dirty="0">
                <a:latin typeface="ＭＳ 明朝" panose="02020609040205080304" pitchFamily="17" charset="-128"/>
                <a:ea typeface="ＭＳ 明朝" panose="02020609040205080304" pitchFamily="17" charset="-128"/>
              </a:rPr>
              <a:t>)</a:t>
            </a:r>
            <a:r>
              <a:rPr lang="ja-JP" altLang="en-US" dirty="0">
                <a:latin typeface="ＭＳ 明朝" panose="02020609040205080304" pitchFamily="17" charset="-128"/>
                <a:ea typeface="ＭＳ 明朝" panose="02020609040205080304" pitchFamily="17" charset="-128"/>
              </a:rPr>
              <a:t>に含まれるということで，内容の変更はありません。</a:t>
            </a:r>
          </a:p>
        </p:txBody>
      </p:sp>
    </p:spTree>
    <p:extLst>
      <p:ext uri="{BB962C8B-B14F-4D97-AF65-F5344CB8AC3E}">
        <p14:creationId xmlns:p14="http://schemas.microsoft.com/office/powerpoint/2010/main" val="18506184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A6CDA88E-65AC-4038-8B28-851AD29D77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FCF330FB-E093-490B-B46B-481E5AC4CB58}" type="slidenum">
              <a:rPr kumimoji="1" lang="en-US" altLang="ja-JP" smtClean="0">
                <a:latin typeface="Arial" panose="020B0604020202020204" pitchFamily="34" charset="0"/>
              </a:rPr>
              <a:pPr/>
              <a:t>19</a:t>
            </a:fld>
            <a:endParaRPr kumimoji="1" lang="en-US" altLang="ja-JP">
              <a:latin typeface="Arial" panose="020B0604020202020204" pitchFamily="34" charset="0"/>
            </a:endParaRPr>
          </a:p>
        </p:txBody>
      </p:sp>
      <p:sp>
        <p:nvSpPr>
          <p:cNvPr id="48131" name="Rectangle 2">
            <a:extLst>
              <a:ext uri="{FF2B5EF4-FFF2-40B4-BE49-F238E27FC236}">
                <a16:creationId xmlns:a16="http://schemas.microsoft.com/office/drawing/2014/main" id="{0515B062-003B-44F4-818C-FF52206AC95C}"/>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CEC5FC57-785D-4FFA-9600-1D30F08B19E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ここからは，指導計画の作成と内容の取扱いです。</a:t>
            </a:r>
          </a:p>
          <a:p>
            <a:pPr eaLnBrk="1" hangingPunct="1"/>
            <a:r>
              <a:rPr lang="ja-JP" altLang="en-US" dirty="0">
                <a:latin typeface="ＭＳ 明朝" panose="02020609040205080304" pitchFamily="17" charset="-128"/>
                <a:ea typeface="ＭＳ 明朝" panose="02020609040205080304" pitchFamily="17" charset="-128"/>
              </a:rPr>
              <a:t>　初めに解説の９４ページ，「１　指導計画作成上の配慮事項」についてです。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（１）から（４）の４つの留意点が示されていますが，（１），（２）</a:t>
            </a:r>
            <a:r>
              <a:rPr lang="ja-JP" altLang="en-US" dirty="0">
                <a:solidFill>
                  <a:srgbClr val="000000"/>
                </a:solidFill>
                <a:latin typeface="ＭＳ 明朝" panose="02020609040205080304" pitchFamily="17" charset="-128"/>
                <a:ea typeface="ＭＳ 明朝" panose="02020609040205080304" pitchFamily="17" charset="-128"/>
              </a:rPr>
              <a:t>，（３）が新たに追加されています。</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r>
              <a:rPr lang="ja-JP" altLang="en-US" dirty="0">
                <a:solidFill>
                  <a:srgbClr val="000000"/>
                </a:solidFill>
                <a:latin typeface="ＭＳ 明朝" panose="02020609040205080304" pitchFamily="17" charset="-128"/>
                <a:ea typeface="ＭＳ 明朝" panose="02020609040205080304" pitchFamily="17" charset="-128"/>
              </a:rPr>
              <a:t>　特に，</a:t>
            </a:r>
            <a:r>
              <a:rPr lang="en-US" altLang="ja-JP" dirty="0">
                <a:solidFill>
                  <a:srgbClr val="000000"/>
                </a:solidFill>
                <a:latin typeface="ＭＳ 明朝" panose="02020609040205080304" pitchFamily="17" charset="-128"/>
                <a:ea typeface="ＭＳ 明朝" panose="02020609040205080304" pitchFamily="17" charset="-128"/>
              </a:rPr>
              <a:t>94</a:t>
            </a:r>
            <a:r>
              <a:rPr lang="ja-JP" altLang="en-US" dirty="0">
                <a:solidFill>
                  <a:srgbClr val="000000"/>
                </a:solidFill>
                <a:latin typeface="ＭＳ 明朝" panose="02020609040205080304" pitchFamily="17" charset="-128"/>
                <a:ea typeface="ＭＳ 明朝" panose="02020609040205080304" pitchFamily="17" charset="-128"/>
              </a:rPr>
              <a:t>ページから示されている（</a:t>
            </a:r>
            <a:r>
              <a:rPr lang="en-US" altLang="ja-JP" dirty="0">
                <a:solidFill>
                  <a:srgbClr val="000000"/>
                </a:solidFill>
                <a:latin typeface="ＭＳ 明朝" panose="02020609040205080304" pitchFamily="17" charset="-128"/>
                <a:ea typeface="ＭＳ 明朝" panose="02020609040205080304" pitchFamily="17" charset="-128"/>
              </a:rPr>
              <a:t>1</a:t>
            </a:r>
            <a:r>
              <a:rPr lang="ja-JP" altLang="en-US" dirty="0">
                <a:solidFill>
                  <a:srgbClr val="000000"/>
                </a:solidFill>
                <a:latin typeface="ＭＳ 明朝" panose="02020609040205080304" pitchFamily="17" charset="-128"/>
                <a:ea typeface="ＭＳ 明朝" panose="02020609040205080304" pitchFamily="17" charset="-128"/>
              </a:rPr>
              <a:t>）の内容については，学習活動の充実のため，必ずご確認ください。</a:t>
            </a:r>
            <a:endParaRPr lang="en-US" altLang="ja-JP" dirty="0">
              <a:solidFill>
                <a:srgbClr val="000000"/>
              </a:solidFill>
              <a:latin typeface="ＭＳ 明朝" panose="02020609040205080304" pitchFamily="17" charset="-128"/>
              <a:ea typeface="ＭＳ 明朝" panose="02020609040205080304" pitchFamily="17" charset="-128"/>
            </a:endParaRPr>
          </a:p>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1612043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E2AA47CE-4313-40B4-8B25-62E7830966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3DC716EA-5B6D-488A-B6B0-646862F2B4E5}" type="slidenum">
              <a:rPr kumimoji="1" lang="en-US" altLang="ja-JP" smtClean="0">
                <a:latin typeface="Arial" panose="020B0604020202020204" pitchFamily="34" charset="0"/>
              </a:rPr>
              <a:pPr/>
              <a:t>2</a:t>
            </a:fld>
            <a:endParaRPr kumimoji="1" lang="en-US" altLang="ja-JP">
              <a:latin typeface="Arial" panose="020B0604020202020204" pitchFamily="34" charset="0"/>
            </a:endParaRPr>
          </a:p>
        </p:txBody>
      </p:sp>
      <p:sp>
        <p:nvSpPr>
          <p:cNvPr id="13315" name="Rectangle 2">
            <a:extLst>
              <a:ext uri="{FF2B5EF4-FFF2-40B4-BE49-F238E27FC236}">
                <a16:creationId xmlns:a16="http://schemas.microsoft.com/office/drawing/2014/main" id="{B61E9698-C9F8-445E-BAF7-D579F5C17985}"/>
              </a:ext>
            </a:extLst>
          </p:cNvPr>
          <p:cNvSpPr>
            <a:spLocks noGrp="1" noRot="1" noChangeAspect="1" noChangeArrowheads="1" noTextEdit="1"/>
          </p:cNvSpPr>
          <p:nvPr>
            <p:ph type="sldImg"/>
          </p:nvPr>
        </p:nvSpPr>
        <p:spPr>
          <a:ln/>
        </p:spPr>
      </p:sp>
      <p:sp>
        <p:nvSpPr>
          <p:cNvPr id="13316" name="Rectangle 3">
            <a:extLst>
              <a:ext uri="{FF2B5EF4-FFF2-40B4-BE49-F238E27FC236}">
                <a16:creationId xmlns:a16="http://schemas.microsoft.com/office/drawing/2014/main" id="{EE3AFF48-E7AB-4FF9-BBC6-728667FC62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まずはじめに，改訂の趣旨についてです。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今回の改訂では，育成を目指す資質・能力を「知識及び技能」「思考力，判断力，表現力等」「学びに向かう力，人間性等」と示されました。この，「資質・能力」を育むために，「問題解決の活動」の充実を図り，児童に「見方・考え方を働かせる」ように改訂されています。そして，「主体的な学び」「対話的な学び」「深い学び」の三つの視点に立った授業改善を図り，質の高い学びの実現を図ることが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a:t>
            </a:r>
            <a:r>
              <a:rPr lang="ja-JP" altLang="en-US">
                <a:solidFill>
                  <a:srgbClr val="FF0000"/>
                </a:solidFill>
                <a:latin typeface="ＭＳ 明朝" panose="02020609040205080304" pitchFamily="17" charset="-128"/>
                <a:ea typeface="ＭＳ 明朝" panose="02020609040205080304" pitchFamily="17" charset="-128"/>
              </a:rPr>
              <a:t>具体的な改善事項は，解説の６ページから７ページに示されていますので，後ほどご確認ください。</a:t>
            </a:r>
            <a:endParaRPr lang="en-US" altLang="ja-JP">
              <a:solidFill>
                <a:srgbClr val="FF0000"/>
              </a:solidFill>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897187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96F3ED19-3729-4473-A560-FD36ECB01C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26F9765F-B3CD-4D0E-9711-40D09FCDE92B}" type="slidenum">
              <a:rPr kumimoji="1" lang="en-US" altLang="ja-JP" smtClean="0">
                <a:latin typeface="Arial" panose="020B0604020202020204" pitchFamily="34" charset="0"/>
              </a:rPr>
              <a:pPr/>
              <a:t>20</a:t>
            </a:fld>
            <a:endParaRPr kumimoji="1" lang="en-US" altLang="ja-JP">
              <a:latin typeface="Arial" panose="020B0604020202020204" pitchFamily="34" charset="0"/>
            </a:endParaRPr>
          </a:p>
        </p:txBody>
      </p:sp>
      <p:sp>
        <p:nvSpPr>
          <p:cNvPr id="50179" name="Rectangle 2">
            <a:extLst>
              <a:ext uri="{FF2B5EF4-FFF2-40B4-BE49-F238E27FC236}">
                <a16:creationId xmlns:a16="http://schemas.microsoft.com/office/drawing/2014/main" id="{3D90E7AE-1493-46D4-9EE7-27C024BB35F7}"/>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E3A58146-309C-40DD-B05D-31EEA3BFC945}"/>
              </a:ext>
            </a:extLst>
          </p:cNvPr>
          <p:cNvSpPr>
            <a:spLocks noGrp="1" noChangeArrowheads="1"/>
          </p:cNvSpPr>
          <p:nvPr>
            <p:ph type="body" idx="1"/>
          </p:nvPr>
        </p:nvSpPr>
        <p:spPr>
          <a:ln/>
        </p:spPr>
        <p:txBody>
          <a:bodyPr/>
          <a:lstStyle/>
          <a:p>
            <a:pPr eaLnBrk="1" hangingPunct="1">
              <a:defRPr/>
            </a:pPr>
            <a:r>
              <a:rPr lang="ja-JP" altLang="en-US" dirty="0">
                <a:latin typeface="ＭＳ 明朝" panose="02020609040205080304" pitchFamily="17" charset="-128"/>
                <a:ea typeface="ＭＳ 明朝" panose="02020609040205080304" pitchFamily="17" charset="-128"/>
              </a:rPr>
              <a:t>　次に，内容の取扱いについての配慮事項です。解説は９８ページです。</a:t>
            </a:r>
          </a:p>
          <a:p>
            <a:pPr eaLnBrk="1" hangingPunct="1">
              <a:defRPr/>
            </a:pPr>
            <a:r>
              <a:rPr lang="ja-JP" altLang="en-US" dirty="0">
                <a:latin typeface="ＭＳ 明朝" panose="02020609040205080304" pitchFamily="17" charset="-128"/>
                <a:ea typeface="ＭＳ 明朝" panose="02020609040205080304" pitchFamily="17" charset="-128"/>
              </a:rPr>
              <a:t>　（１）から（６）の６つの留意点で構成されています。</a:t>
            </a:r>
          </a:p>
          <a:p>
            <a:pPr eaLnBrk="1" hangingPunct="1">
              <a:defRPr/>
            </a:pPr>
            <a:r>
              <a:rPr lang="ja-JP" altLang="en-US" dirty="0">
                <a:latin typeface="ＭＳ 明朝" panose="02020609040205080304" pitchFamily="17" charset="-128"/>
                <a:ea typeface="ＭＳ 明朝" panose="02020609040205080304" pitchFamily="17" charset="-128"/>
              </a:rPr>
              <a:t>　特に４つの内容が追加されています。</a:t>
            </a:r>
          </a:p>
          <a:p>
            <a:pPr eaLnBrk="1" hangingPunct="1">
              <a:defRPr/>
            </a:pPr>
            <a:r>
              <a:rPr lang="ja-JP" altLang="en-US" dirty="0">
                <a:latin typeface="ＭＳ 明朝" panose="02020609040205080304" pitchFamily="17" charset="-128"/>
                <a:ea typeface="ＭＳ 明朝" panose="02020609040205080304" pitchFamily="17" charset="-128"/>
              </a:rPr>
              <a:t>　（１）では，総則で示した内容を，（２）では，プログラミング教育についての内容を，（４）では，自然災害にふれる内容が追加されています。</a:t>
            </a:r>
            <a:endParaRPr lang="en-US" altLang="ja-JP" dirty="0">
              <a:latin typeface="ＭＳ 明朝" panose="02020609040205080304" pitchFamily="17" charset="-128"/>
              <a:ea typeface="ＭＳ 明朝" panose="02020609040205080304" pitchFamily="17" charset="-128"/>
            </a:endParaRPr>
          </a:p>
          <a:p>
            <a:pPr eaLnBrk="1" hangingPunct="1">
              <a:defRPr/>
            </a:pPr>
            <a:r>
              <a:rPr lang="ja-JP" altLang="en-US" dirty="0">
                <a:solidFill>
                  <a:schemeClr val="tx2">
                    <a:lumMod val="50000"/>
                  </a:schemeClr>
                </a:solidFill>
                <a:latin typeface="ＭＳ 明朝" panose="02020609040205080304" pitchFamily="17" charset="-128"/>
                <a:ea typeface="ＭＳ 明朝" panose="02020609040205080304" pitchFamily="17" charset="-128"/>
              </a:rPr>
              <a:t>　また，（５）では，</a:t>
            </a:r>
            <a:r>
              <a:rPr lang="ja-JP" altLang="en-US" dirty="0">
                <a:latin typeface="ＭＳ 明朝" panose="02020609040205080304" pitchFamily="17" charset="-128"/>
                <a:ea typeface="ＭＳ 明朝" panose="02020609040205080304" pitchFamily="17" charset="-128"/>
              </a:rPr>
              <a:t>「ものづくり」だけで終わらないようにする留意事項が述べられていますので，後ほどご確認ください。</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1999182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E0B49C9D-0E5A-43C8-BEA5-F38AECBAC4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2365251A-D7E2-4BC3-8125-303A1C1381A4}" type="slidenum">
              <a:rPr kumimoji="1" lang="en-US" altLang="ja-JP" smtClean="0">
                <a:latin typeface="Arial" panose="020B0604020202020204" pitchFamily="34" charset="0"/>
              </a:rPr>
              <a:pPr/>
              <a:t>21</a:t>
            </a:fld>
            <a:endParaRPr kumimoji="1" lang="en-US" altLang="ja-JP">
              <a:latin typeface="Arial" panose="020B0604020202020204" pitchFamily="34" charset="0"/>
            </a:endParaRPr>
          </a:p>
        </p:txBody>
      </p:sp>
      <p:sp>
        <p:nvSpPr>
          <p:cNvPr id="52227" name="Rectangle 2">
            <a:extLst>
              <a:ext uri="{FF2B5EF4-FFF2-40B4-BE49-F238E27FC236}">
                <a16:creationId xmlns:a16="http://schemas.microsoft.com/office/drawing/2014/main" id="{96361D52-83E6-4029-A980-7CC63D2C21BE}"/>
              </a:ext>
            </a:extLst>
          </p:cNvPr>
          <p:cNvSpPr>
            <a:spLocks noGrp="1" noRot="1" noChangeAspect="1" noChangeArrowheads="1" noTextEdit="1"/>
          </p:cNvSpPr>
          <p:nvPr>
            <p:ph type="sldImg"/>
          </p:nvPr>
        </p:nvSpPr>
        <p:spPr>
          <a:ln/>
        </p:spPr>
      </p:sp>
      <p:sp>
        <p:nvSpPr>
          <p:cNvPr id="52228" name="Rectangle 3">
            <a:extLst>
              <a:ext uri="{FF2B5EF4-FFF2-40B4-BE49-F238E27FC236}">
                <a16:creationId xmlns:a16="http://schemas.microsoft.com/office/drawing/2014/main" id="{39D2234B-A09A-4D9E-8D82-E2561FCD539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最後に，解説の１０３ページ，３事故防止，薬品などの管理についてです。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下から４行目からの，事故防止，薬品などの管理における使用薬品についての取り扱いについて，今回，新たに追加されています。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各学校において，再度確認していただき使用薬品の取り扱いについては，十分にご留意ください。</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以上で，小学校理科の新教育課程説明を終わります。</a:t>
            </a:r>
          </a:p>
        </p:txBody>
      </p:sp>
    </p:spTree>
    <p:extLst>
      <p:ext uri="{BB962C8B-B14F-4D97-AF65-F5344CB8AC3E}">
        <p14:creationId xmlns:p14="http://schemas.microsoft.com/office/powerpoint/2010/main" val="12018843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EFAB5A6-7247-4180-9967-06A1F4EABA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B98124A5-8634-49AC-8899-8B57121861DD}" type="slidenum">
              <a:rPr kumimoji="1" lang="en-US" altLang="ja-JP" smtClean="0">
                <a:latin typeface="Arial" panose="020B0604020202020204" pitchFamily="34" charset="0"/>
              </a:rPr>
              <a:pPr/>
              <a:t>3</a:t>
            </a:fld>
            <a:endParaRPr kumimoji="1" lang="en-US" altLang="ja-JP">
              <a:latin typeface="Arial" panose="020B0604020202020204" pitchFamily="34" charset="0"/>
            </a:endParaRPr>
          </a:p>
        </p:txBody>
      </p:sp>
      <p:sp>
        <p:nvSpPr>
          <p:cNvPr id="15363" name="Rectangle 2">
            <a:extLst>
              <a:ext uri="{FF2B5EF4-FFF2-40B4-BE49-F238E27FC236}">
                <a16:creationId xmlns:a16="http://schemas.microsoft.com/office/drawing/2014/main" id="{A8DBE90E-4D4E-4B36-AFAD-B42FFE2F7BB6}"/>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49EB7EBE-9C13-4F73-8501-E90760957E1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171" eaLnBrk="1" hangingPunct="1"/>
            <a:r>
              <a:rPr lang="ja-JP" altLang="en-US" dirty="0">
                <a:latin typeface="ＭＳ 明朝" panose="02020609040205080304" pitchFamily="17" charset="-128"/>
                <a:ea typeface="ＭＳ 明朝" panose="02020609040205080304" pitchFamily="17" charset="-128"/>
              </a:rPr>
              <a:t>　次に，理科の目標の示し方について説明します。解説の１２ページをご覧下さい。</a:t>
            </a:r>
            <a:endParaRPr lang="en-US" altLang="ja-JP" dirty="0">
              <a:latin typeface="ＭＳ 明朝" panose="02020609040205080304" pitchFamily="17" charset="-128"/>
              <a:ea typeface="ＭＳ 明朝" panose="02020609040205080304" pitchFamily="17" charset="-128"/>
            </a:endParaRPr>
          </a:p>
          <a:p>
            <a:pPr defTabSz="913171" eaLnBrk="1" hangingPunct="1"/>
            <a:r>
              <a:rPr lang="ja-JP" altLang="en-US" dirty="0">
                <a:latin typeface="ＭＳ 明朝" panose="02020609040205080304" pitchFamily="17" charset="-128"/>
                <a:ea typeface="ＭＳ 明朝" panose="02020609040205080304" pitchFamily="17" charset="-128"/>
              </a:rPr>
              <a:t>　今回の改訂で，目標は，最初に，どのような学習過程を通して資質・能力を育成するかが示され，（１）に「知識及び技能」（２）に「思考力，判断力，表現力等」（３）に「学びに向かう力，人間性等」が示されています。</a:t>
            </a:r>
            <a:endParaRPr lang="en-US" altLang="ja-JP" dirty="0">
              <a:latin typeface="ＭＳ 明朝" panose="02020609040205080304" pitchFamily="17" charset="-128"/>
              <a:ea typeface="ＭＳ 明朝" panose="02020609040205080304" pitchFamily="17" charset="-128"/>
            </a:endParaRPr>
          </a:p>
          <a:p>
            <a:pPr defTabSz="913171" eaLnBrk="1" hangingPunct="1"/>
            <a:r>
              <a:rPr lang="ja-JP" altLang="en-US" dirty="0">
                <a:latin typeface="ＭＳ 明朝" panose="02020609040205080304" pitchFamily="17" charset="-128"/>
                <a:ea typeface="ＭＳ 明朝" panose="02020609040205080304" pitchFamily="17" charset="-128"/>
              </a:rPr>
              <a:t>　</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9937538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3EE31684-D60C-4319-A845-A29ABB66FB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9CA8A993-A14B-4651-9E6A-CB7F49E34E3B}" type="slidenum">
              <a:rPr kumimoji="1" lang="en-US" altLang="ja-JP" smtClean="0">
                <a:latin typeface="Arial" panose="020B0604020202020204" pitchFamily="34" charset="0"/>
              </a:rPr>
              <a:pPr/>
              <a:t>4</a:t>
            </a:fld>
            <a:endParaRPr kumimoji="1" lang="en-US" altLang="ja-JP">
              <a:latin typeface="Arial" panose="020B0604020202020204" pitchFamily="34" charset="0"/>
            </a:endParaRPr>
          </a:p>
        </p:txBody>
      </p:sp>
      <p:sp>
        <p:nvSpPr>
          <p:cNvPr id="17411" name="Rectangle 2">
            <a:extLst>
              <a:ext uri="{FF2B5EF4-FFF2-40B4-BE49-F238E27FC236}">
                <a16:creationId xmlns:a16="http://schemas.microsoft.com/office/drawing/2014/main" id="{DFED8F21-AF7A-49C4-A643-61745DCAA97B}"/>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2DBC7951-D8B2-4124-BB7A-724707C6CF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171" eaLnBrk="1" hangingPunct="1"/>
            <a:r>
              <a:rPr lang="ja-JP" altLang="en-US">
                <a:latin typeface="ＭＳ 明朝" panose="02020609040205080304" pitchFamily="17" charset="-128"/>
                <a:ea typeface="ＭＳ 明朝" panose="02020609040205080304" pitchFamily="17" charset="-128"/>
              </a:rPr>
              <a:t>　続いて，解説の２９ページの第３学年の目標をご覧下さい。</a:t>
            </a:r>
            <a:endParaRPr lang="en-US" altLang="ja-JP">
              <a:latin typeface="ＭＳ 明朝" panose="02020609040205080304" pitchFamily="17" charset="-128"/>
              <a:ea typeface="ＭＳ 明朝" panose="02020609040205080304" pitchFamily="17" charset="-128"/>
            </a:endParaRPr>
          </a:p>
          <a:p>
            <a:pPr defTabSz="913171" eaLnBrk="1" hangingPunct="1"/>
            <a:r>
              <a:rPr lang="ja-JP" altLang="en-US">
                <a:latin typeface="ＭＳ 明朝" panose="02020609040205080304" pitchFamily="17" charset="-128"/>
                <a:ea typeface="ＭＳ 明朝" panose="02020609040205080304" pitchFamily="17" charset="-128"/>
              </a:rPr>
              <a:t>　各学年の目標も，①②③として，内容区分ごとに資質・能力が示されており，①が知識及び技能についての目標，②が思考力，判断力，表現力等についての目標，③が学びに向かう力，人間性等についての目標になっています。</a:t>
            </a:r>
            <a:endParaRPr lang="en-US" altLang="ja-JP">
              <a:latin typeface="ＭＳ 明朝" panose="02020609040205080304" pitchFamily="17" charset="-128"/>
              <a:ea typeface="ＭＳ 明朝" panose="02020609040205080304" pitchFamily="17" charset="-128"/>
            </a:endParaRPr>
          </a:p>
          <a:p>
            <a:pPr defTabSz="913171" eaLnBrk="1" hangingPunct="1"/>
            <a:endParaRPr lang="en-US" altLang="ja-JP">
              <a:latin typeface="ＭＳ 明朝" panose="02020609040205080304" pitchFamily="17" charset="-128"/>
              <a:ea typeface="ＭＳ 明朝" panose="02020609040205080304" pitchFamily="17" charset="-128"/>
            </a:endParaRPr>
          </a:p>
          <a:p>
            <a:pPr defTabSz="913171" eaLnBrk="1" hangingPunct="1"/>
            <a:r>
              <a:rPr lang="ja-JP" altLang="en-US">
                <a:latin typeface="ＭＳ 明朝" panose="02020609040205080304" pitchFamily="17" charset="-128"/>
                <a:ea typeface="ＭＳ 明朝" panose="02020609040205080304" pitchFamily="17" charset="-128"/>
              </a:rPr>
              <a:t>　学年目標，学年内容の構成の考え方については，解説の２７ページから２８ページにかけて示されていますので，後ほどご確認ください。</a:t>
            </a:r>
            <a:endParaRPr lang="en-US" altLang="ja-JP">
              <a:latin typeface="ＭＳ 明朝" panose="02020609040205080304" pitchFamily="17" charset="-128"/>
              <a:ea typeface="ＭＳ 明朝" panose="02020609040205080304" pitchFamily="17" charset="-128"/>
            </a:endParaRPr>
          </a:p>
          <a:p>
            <a:pPr defTabSz="913171" eaLnBrk="1" hangingPunct="1"/>
            <a:endParaRPr lang="en-US" altLang="ja-JP">
              <a:latin typeface="ＭＳ 明朝" panose="02020609040205080304" pitchFamily="17" charset="-128"/>
              <a:ea typeface="ＭＳ 明朝" panose="02020609040205080304" pitchFamily="17" charset="-128"/>
            </a:endParaRPr>
          </a:p>
          <a:p>
            <a:pPr defTabSz="913171" eaLnBrk="1" hangingPunct="1"/>
            <a:r>
              <a:rPr lang="ja-JP" altLang="en-US">
                <a:latin typeface="ＭＳ 明朝" panose="02020609040205080304" pitchFamily="17" charset="-128"/>
                <a:ea typeface="ＭＳ 明朝" panose="02020609040205080304" pitchFamily="17" charset="-128"/>
              </a:rPr>
              <a:t>　</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3257309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A5C658FA-A30C-40C8-9947-1BFAC7F529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81CEEC50-D00F-45A8-989A-E639D37D5F2B}" type="slidenum">
              <a:rPr kumimoji="1" lang="en-US" altLang="ja-JP" smtClean="0">
                <a:latin typeface="Arial" panose="020B0604020202020204" pitchFamily="34" charset="0"/>
              </a:rPr>
              <a:pPr/>
              <a:t>5</a:t>
            </a:fld>
            <a:endParaRPr kumimoji="1" lang="en-US" altLang="ja-JP">
              <a:latin typeface="Arial" panose="020B0604020202020204" pitchFamily="34" charset="0"/>
            </a:endParaRPr>
          </a:p>
        </p:txBody>
      </p:sp>
      <p:sp>
        <p:nvSpPr>
          <p:cNvPr id="19459" name="Rectangle 2">
            <a:extLst>
              <a:ext uri="{FF2B5EF4-FFF2-40B4-BE49-F238E27FC236}">
                <a16:creationId xmlns:a16="http://schemas.microsoft.com/office/drawing/2014/main" id="{5D3C066F-2DA0-4AB7-A302-D6C032CCD123}"/>
              </a:ext>
            </a:extLst>
          </p:cNvPr>
          <p:cNvSpPr>
            <a:spLocks noGrp="1" noRot="1" noChangeAspect="1" noChangeArrowheads="1" noTextEdit="1"/>
          </p:cNvSpPr>
          <p:nvPr>
            <p:ph type="sldImg"/>
          </p:nvPr>
        </p:nvSpPr>
        <p:spPr>
          <a:ln/>
        </p:spPr>
      </p:sp>
      <p:sp>
        <p:nvSpPr>
          <p:cNvPr id="19460" name="Rectangle 3">
            <a:extLst>
              <a:ext uri="{FF2B5EF4-FFF2-40B4-BE49-F238E27FC236}">
                <a16:creationId xmlns:a16="http://schemas.microsoft.com/office/drawing/2014/main" id="{4A1A6BF2-5422-4218-B98E-32A0F33F1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3171" eaLnBrk="1" hangingPunct="1"/>
            <a:r>
              <a:rPr lang="ja-JP" altLang="en-US" dirty="0">
                <a:latin typeface="ＭＳ 明朝" panose="02020609040205080304" pitchFamily="17" charset="-128"/>
                <a:ea typeface="ＭＳ 明朝" panose="02020609040205080304" pitchFamily="17" charset="-128"/>
              </a:rPr>
              <a:t>解説の３１ページをご覧下さい。</a:t>
            </a:r>
            <a:endParaRPr lang="en-US" altLang="ja-JP" dirty="0">
              <a:latin typeface="ＭＳ 明朝" panose="02020609040205080304" pitchFamily="17" charset="-128"/>
              <a:ea typeface="ＭＳ 明朝" panose="02020609040205080304" pitchFamily="17" charset="-128"/>
            </a:endParaRPr>
          </a:p>
          <a:p>
            <a:pPr defTabSz="913171" eaLnBrk="1" hangingPunct="1"/>
            <a:r>
              <a:rPr lang="ja-JP" altLang="en-US" dirty="0">
                <a:latin typeface="ＭＳ 明朝" panose="02020609040205080304" pitchFamily="17" charset="-128"/>
                <a:ea typeface="ＭＳ 明朝" panose="02020609040205080304" pitchFamily="17" charset="-128"/>
              </a:rPr>
              <a:t>各学年の内容については，はじめに学習の対象等が示され，アには，習得すべき知識及び技能が，イには，思考力，判断力，表現力等の内容が示されています。また，（ア），（イ）等については，対象についての知識が示されています。</a:t>
            </a:r>
            <a:endParaRPr lang="en-US" altLang="ja-JP" dirty="0">
              <a:latin typeface="ＭＳ 明朝" panose="02020609040205080304" pitchFamily="17" charset="-128"/>
              <a:ea typeface="ＭＳ 明朝" panose="02020609040205080304" pitchFamily="17" charset="-128"/>
            </a:endParaRPr>
          </a:p>
          <a:p>
            <a:pPr defTabSz="913171" eaLnBrk="1" hangingPunct="1"/>
            <a:r>
              <a:rPr lang="ja-JP" altLang="en-US" dirty="0">
                <a:latin typeface="ＭＳ 明朝" panose="02020609040205080304" pitchFamily="17" charset="-128"/>
                <a:ea typeface="ＭＳ 明朝" panose="02020609040205080304" pitchFamily="17" charset="-128"/>
              </a:rPr>
              <a:t>ここでは，「学びに向かう力，人間性等」に係る内容の記載がないことをご確認ください。</a:t>
            </a:r>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0285514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1E67A4DF-8E79-408A-AB0A-284B7E2E9A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D65CE6B1-968A-490E-A540-89AC71B845C7}" type="slidenum">
              <a:rPr kumimoji="1" lang="en-US" altLang="ja-JP" smtClean="0">
                <a:latin typeface="Arial" panose="020B0604020202020204" pitchFamily="34" charset="0"/>
              </a:rPr>
              <a:pPr/>
              <a:t>6</a:t>
            </a:fld>
            <a:endParaRPr kumimoji="1" lang="en-US" altLang="ja-JP">
              <a:latin typeface="Arial" panose="020B0604020202020204" pitchFamily="34" charset="0"/>
            </a:endParaRPr>
          </a:p>
        </p:txBody>
      </p:sp>
      <p:sp>
        <p:nvSpPr>
          <p:cNvPr id="21507" name="Rectangle 2">
            <a:extLst>
              <a:ext uri="{FF2B5EF4-FFF2-40B4-BE49-F238E27FC236}">
                <a16:creationId xmlns:a16="http://schemas.microsoft.com/office/drawing/2014/main" id="{4F8DC4CC-EBE9-43AC-B2D2-A940BDEAA39F}"/>
              </a:ext>
            </a:extLst>
          </p:cNvPr>
          <p:cNvSpPr>
            <a:spLocks noGrp="1" noRot="1" noChangeAspect="1" noChangeArrowheads="1" noTextEdit="1"/>
          </p:cNvSpPr>
          <p:nvPr>
            <p:ph type="sldImg"/>
          </p:nvPr>
        </p:nvSpPr>
        <p:spPr>
          <a:ln/>
        </p:spPr>
      </p:sp>
      <p:sp>
        <p:nvSpPr>
          <p:cNvPr id="21508" name="Rectangle 3">
            <a:extLst>
              <a:ext uri="{FF2B5EF4-FFF2-40B4-BE49-F238E27FC236}">
                <a16:creationId xmlns:a16="http://schemas.microsoft.com/office/drawing/2014/main" id="{D4754EB1-2C5E-41F6-BE28-3BA35C8D70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では，理科の目標について具体的に説明します。解説の１２ページをご覧下さい。</a:t>
            </a:r>
          </a:p>
          <a:p>
            <a:pPr eaLnBrk="1" hangingPunct="1"/>
            <a:r>
              <a:rPr lang="ja-JP" altLang="en-US" dirty="0">
                <a:latin typeface="ＭＳ 明朝" panose="02020609040205080304" pitchFamily="17" charset="-128"/>
                <a:ea typeface="ＭＳ 明朝" panose="02020609040205080304" pitchFamily="17" charset="-128"/>
              </a:rPr>
              <a:t>　解説にあわせ，</a:t>
            </a:r>
            <a:r>
              <a:rPr lang="ja-JP" altLang="en-US" dirty="0">
                <a:solidFill>
                  <a:srgbClr val="000000"/>
                </a:solidFill>
                <a:latin typeface="ＭＳ 明朝" panose="02020609040205080304" pitchFamily="17" charset="-128"/>
                <a:ea typeface="ＭＳ 明朝" panose="02020609040205080304" pitchFamily="17" charset="-128"/>
              </a:rPr>
              <a:t>スライドで示す①から④に分けて，目標を説明します。</a:t>
            </a:r>
            <a:endParaRPr lang="ja-JP" altLang="en-US"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28859307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13AA071B-2FD3-4C5A-8C15-0DD22C7CD7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796A4DA7-5840-48CB-87C0-62CEEBC02CF2}" type="slidenum">
              <a:rPr kumimoji="1" lang="en-US" altLang="ja-JP" smtClean="0">
                <a:latin typeface="Arial" panose="020B0604020202020204" pitchFamily="34" charset="0"/>
              </a:rPr>
              <a:pPr/>
              <a:t>7</a:t>
            </a:fld>
            <a:endParaRPr kumimoji="1" lang="en-US" altLang="ja-JP">
              <a:latin typeface="Arial" panose="020B0604020202020204" pitchFamily="34" charset="0"/>
            </a:endParaRPr>
          </a:p>
        </p:txBody>
      </p:sp>
      <p:sp>
        <p:nvSpPr>
          <p:cNvPr id="23555" name="Rectangle 2">
            <a:extLst>
              <a:ext uri="{FF2B5EF4-FFF2-40B4-BE49-F238E27FC236}">
                <a16:creationId xmlns:a16="http://schemas.microsoft.com/office/drawing/2014/main" id="{1BCC6C1F-AFFB-4F17-A604-3B1666DA5B7D}"/>
              </a:ext>
            </a:extLst>
          </p:cNvPr>
          <p:cNvSpPr>
            <a:spLocks noGrp="1" noRot="1" noChangeAspect="1" noChangeArrowheads="1" noTextEdit="1"/>
          </p:cNvSpPr>
          <p:nvPr>
            <p:ph type="sldImg"/>
          </p:nvPr>
        </p:nvSpPr>
        <p:spPr>
          <a:ln/>
        </p:spPr>
      </p:sp>
      <p:sp>
        <p:nvSpPr>
          <p:cNvPr id="23556" name="Rectangle 3">
            <a:extLst>
              <a:ext uri="{FF2B5EF4-FFF2-40B4-BE49-F238E27FC236}">
                <a16:creationId xmlns:a16="http://schemas.microsoft.com/office/drawing/2014/main" id="{43CA9137-9C7A-4CE0-970F-62BCF4D4A2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まず，「自然に親しみ」についてです。解説は１２ページの下段になります。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その項の２行目に，「自然に親しむ」とは，単に自然に触れたり，慣れ親しんだりするということだけではないことが示されています。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続いて１２ページから１３ページにかけて，問題を追究し，解決していく中で，新たな問題を見いだし，繰り返し自然の事物・現象に関わっていくことも含んでいること。</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さらに，</a:t>
            </a:r>
            <a:r>
              <a:rPr lang="ja-JP" altLang="en-US">
                <a:solidFill>
                  <a:srgbClr val="000000"/>
                </a:solidFill>
                <a:latin typeface="ＭＳ 明朝" panose="02020609040205080304" pitchFamily="17" charset="-128"/>
                <a:ea typeface="ＭＳ 明朝" panose="02020609040205080304" pitchFamily="17" charset="-128"/>
              </a:rPr>
              <a:t>児童に自然の事物・現象を提示したり，自然の中に連れて行ったりする際には，児童が対象である自然の事物・現象に関心や意欲を高めつつ，そこから問題意識を醸成し，主体的に追究していくことができるように意図的な活動の場を工夫することが必要であることが示されています。 </a:t>
            </a:r>
            <a:endParaRPr lang="ja-JP" altLang="en-US">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5066470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CDB481DB-6BBF-45CC-B576-D537072F87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7C4CA4C6-3068-4940-8577-8628B2802F66}" type="slidenum">
              <a:rPr kumimoji="1" lang="en-US" altLang="ja-JP" smtClean="0">
                <a:latin typeface="Arial" panose="020B0604020202020204" pitchFamily="34" charset="0"/>
              </a:rPr>
              <a:pPr/>
              <a:t>8</a:t>
            </a:fld>
            <a:endParaRPr kumimoji="1" lang="en-US" altLang="ja-JP">
              <a:latin typeface="Arial" panose="020B0604020202020204" pitchFamily="34" charset="0"/>
            </a:endParaRPr>
          </a:p>
        </p:txBody>
      </p:sp>
      <p:sp>
        <p:nvSpPr>
          <p:cNvPr id="25603" name="Rectangle 2">
            <a:extLst>
              <a:ext uri="{FF2B5EF4-FFF2-40B4-BE49-F238E27FC236}">
                <a16:creationId xmlns:a16="http://schemas.microsoft.com/office/drawing/2014/main" id="{599A6207-2719-4273-843B-CAB93CDC7F76}"/>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015CD82E-202A-44BE-9B04-8B1B8D9C48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dirty="0">
                <a:latin typeface="ＭＳ 明朝" panose="02020609040205080304" pitchFamily="17" charset="-128"/>
                <a:ea typeface="ＭＳ 明朝" panose="02020609040205080304" pitchFamily="17" charset="-128"/>
              </a:rPr>
              <a:t>　次に，「理科の見方・考え方を働かせ」についてです。解説は１３ページ上段です。　</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その項の６行目，</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「見方・考え方」は資質・能力を育成する過程で児童が働かせる「物事を捉える視点や考え方」であることが示されています。</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そして，次の段落の２行目から，「見方」について示されています。「見方」については，スライドに示すように，各領域の視点として整理されています。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また，「考え方」についても，</a:t>
            </a:r>
            <a:r>
              <a:rPr lang="en-US" altLang="ja-JP" dirty="0">
                <a:latin typeface="ＭＳ 明朝" panose="02020609040205080304" pitchFamily="17" charset="-128"/>
                <a:ea typeface="ＭＳ 明朝" panose="02020609040205080304" pitchFamily="17" charset="-128"/>
              </a:rPr>
              <a:t>13</a:t>
            </a:r>
            <a:r>
              <a:rPr lang="ja-JP" altLang="en-US" dirty="0">
                <a:latin typeface="ＭＳ 明朝" panose="02020609040205080304" pitchFamily="17" charset="-128"/>
                <a:ea typeface="ＭＳ 明朝" panose="02020609040205080304" pitchFamily="17" charset="-128"/>
              </a:rPr>
              <a:t>ページの下から８行目以降に示されており，児童が問題解決の過程の中で用いる，比較，関係付け，条件制御，多面的に考えることなどといった考え方を「考え方」として整理されています。</a:t>
            </a:r>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latin typeface="ＭＳ 明朝" panose="02020609040205080304" pitchFamily="17" charset="-128"/>
                <a:ea typeface="ＭＳ 明朝" panose="02020609040205080304" pitchFamily="17" charset="-128"/>
              </a:rPr>
              <a:t>　具体的には，１３ページから１４ページにかけて説明がありますので，後ほどご確認ください。</a:t>
            </a:r>
            <a:endParaRPr lang="en-US" altLang="ja-JP"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a:p>
            <a:pPr eaLnBrk="1" hangingPunct="1"/>
            <a:r>
              <a:rPr lang="ja-JP" altLang="en-US" dirty="0">
                <a:solidFill>
                  <a:srgbClr val="000000"/>
                </a:solidFill>
                <a:latin typeface="ＭＳ 明朝" panose="02020609040205080304" pitchFamily="17" charset="-128"/>
                <a:ea typeface="ＭＳ 明朝" panose="02020609040205080304" pitchFamily="17" charset="-128"/>
              </a:rPr>
              <a:t>　さらに，１４ページの４段落目には，このような「理科の見方・考え方」を自在に働かせることが，「深い学び」を実現することになることが示されています。</a:t>
            </a:r>
            <a:endParaRPr lang="ja-JP" altLang="en-US" dirty="0">
              <a:latin typeface="ＭＳ 明朝" panose="02020609040205080304" pitchFamily="17" charset="-128"/>
              <a:ea typeface="ＭＳ 明朝" panose="02020609040205080304" pitchFamily="17" charset="-128"/>
            </a:endParaRPr>
          </a:p>
          <a:p>
            <a:pPr eaLnBrk="1" hangingPunct="1"/>
            <a:endParaRPr lang="en-US" altLang="ja-JP" dirty="0">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115948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2817606B-66C9-4177-9F2F-72FDB228B8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31485" indent="-279639">
              <a:defRPr>
                <a:solidFill>
                  <a:schemeClr val="tx1"/>
                </a:solidFill>
                <a:latin typeface="Calibri" panose="020F0502020204030204" pitchFamily="34" charset="0"/>
              </a:defRPr>
            </a:lvl2pPr>
            <a:lvl3pPr marL="1128034" indent="-222764">
              <a:defRPr>
                <a:solidFill>
                  <a:schemeClr val="tx1"/>
                </a:solidFill>
                <a:latin typeface="Calibri" panose="020F0502020204030204" pitchFamily="34" charset="0"/>
              </a:defRPr>
            </a:lvl3pPr>
            <a:lvl4pPr marL="1579880" indent="-222764">
              <a:defRPr>
                <a:solidFill>
                  <a:schemeClr val="tx1"/>
                </a:solidFill>
                <a:latin typeface="Calibri" panose="020F0502020204030204" pitchFamily="34" charset="0"/>
              </a:defRPr>
            </a:lvl4pPr>
            <a:lvl5pPr marL="2031726" indent="-222764">
              <a:defRPr>
                <a:solidFill>
                  <a:schemeClr val="tx1"/>
                </a:solidFill>
                <a:latin typeface="Calibri" panose="020F0502020204030204" pitchFamily="34" charset="0"/>
              </a:defRPr>
            </a:lvl5pPr>
            <a:lvl6pPr marL="2486731" indent="-222764" defTabSz="455005" eaLnBrk="0" fontAlgn="base" hangingPunct="0">
              <a:spcBef>
                <a:spcPct val="0"/>
              </a:spcBef>
              <a:spcAft>
                <a:spcPct val="0"/>
              </a:spcAft>
              <a:defRPr>
                <a:solidFill>
                  <a:schemeClr val="tx1"/>
                </a:solidFill>
                <a:latin typeface="Calibri" panose="020F0502020204030204" pitchFamily="34" charset="0"/>
              </a:defRPr>
            </a:lvl6pPr>
            <a:lvl7pPr marL="2941737" indent="-222764" defTabSz="455005" eaLnBrk="0" fontAlgn="base" hangingPunct="0">
              <a:spcBef>
                <a:spcPct val="0"/>
              </a:spcBef>
              <a:spcAft>
                <a:spcPct val="0"/>
              </a:spcAft>
              <a:defRPr>
                <a:solidFill>
                  <a:schemeClr val="tx1"/>
                </a:solidFill>
                <a:latin typeface="Calibri" panose="020F0502020204030204" pitchFamily="34" charset="0"/>
              </a:defRPr>
            </a:lvl7pPr>
            <a:lvl8pPr marL="3396742" indent="-222764" defTabSz="455005" eaLnBrk="0" fontAlgn="base" hangingPunct="0">
              <a:spcBef>
                <a:spcPct val="0"/>
              </a:spcBef>
              <a:spcAft>
                <a:spcPct val="0"/>
              </a:spcAft>
              <a:defRPr>
                <a:solidFill>
                  <a:schemeClr val="tx1"/>
                </a:solidFill>
                <a:latin typeface="Calibri" panose="020F0502020204030204" pitchFamily="34" charset="0"/>
              </a:defRPr>
            </a:lvl8pPr>
            <a:lvl9pPr marL="3851747" indent="-222764" defTabSz="455005" eaLnBrk="0" fontAlgn="base" hangingPunct="0">
              <a:spcBef>
                <a:spcPct val="0"/>
              </a:spcBef>
              <a:spcAft>
                <a:spcPct val="0"/>
              </a:spcAft>
              <a:defRPr>
                <a:solidFill>
                  <a:schemeClr val="tx1"/>
                </a:solidFill>
                <a:latin typeface="Calibri" panose="020F0502020204030204" pitchFamily="34" charset="0"/>
              </a:defRPr>
            </a:lvl9pPr>
          </a:lstStyle>
          <a:p>
            <a:fld id="{85607A02-79FB-43CC-B0B3-E23641A1811A}" type="slidenum">
              <a:rPr kumimoji="1" lang="en-US" altLang="ja-JP" smtClean="0">
                <a:latin typeface="Arial" panose="020B0604020202020204" pitchFamily="34" charset="0"/>
              </a:rPr>
              <a:pPr/>
              <a:t>9</a:t>
            </a:fld>
            <a:endParaRPr kumimoji="1" lang="en-US" altLang="ja-JP">
              <a:latin typeface="Arial" panose="020B0604020202020204" pitchFamily="34" charset="0"/>
            </a:endParaRPr>
          </a:p>
        </p:txBody>
      </p:sp>
      <p:sp>
        <p:nvSpPr>
          <p:cNvPr id="27651" name="Rectangle 2">
            <a:extLst>
              <a:ext uri="{FF2B5EF4-FFF2-40B4-BE49-F238E27FC236}">
                <a16:creationId xmlns:a16="http://schemas.microsoft.com/office/drawing/2014/main" id="{DAEC5992-F033-4630-AE57-836F6CC5060F}"/>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D1DD2D8B-FC6F-4522-9166-4C7CA37BC8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a:latin typeface="ＭＳ 明朝" panose="02020609040205080304" pitchFamily="17" charset="-128"/>
                <a:ea typeface="ＭＳ 明朝" panose="02020609040205080304" pitchFamily="17" charset="-128"/>
              </a:rPr>
              <a:t>　続いて，１４ページの下段　「見通しをもって観察，実験を行うことなどを通して」についてです。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「見通しをもつ」とは，予想や仮説をもったり，観察，実験などの解決の方法を発想したりすることであることが述べられています。</a:t>
            </a:r>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「見通しをもつ」ことには，観察，実験が児童自らの主体的な問題解決の活動となることから，大変意義があります。</a:t>
            </a:r>
            <a:endParaRPr lang="en-US" altLang="ja-JP">
              <a:latin typeface="ＭＳ 明朝" panose="02020609040205080304" pitchFamily="17" charset="-128"/>
              <a:ea typeface="ＭＳ 明朝" panose="02020609040205080304" pitchFamily="17" charset="-128"/>
            </a:endParaRPr>
          </a:p>
          <a:p>
            <a:pPr eaLnBrk="1" hangingPunct="1"/>
            <a:endParaRPr lang="en-US" altLang="ja-JP">
              <a:latin typeface="ＭＳ 明朝" panose="02020609040205080304" pitchFamily="17" charset="-128"/>
              <a:ea typeface="ＭＳ 明朝" panose="02020609040205080304" pitchFamily="17" charset="-128"/>
            </a:endParaRPr>
          </a:p>
          <a:p>
            <a:pPr eaLnBrk="1" hangingPunct="1"/>
            <a:r>
              <a:rPr lang="ja-JP" altLang="en-US">
                <a:latin typeface="ＭＳ 明朝" panose="02020609040205080304" pitchFamily="17" charset="-128"/>
                <a:ea typeface="ＭＳ 明朝" panose="02020609040205080304" pitchFamily="17" charset="-128"/>
              </a:rPr>
              <a:t>　また，１５ページの最後の段落，下から８行目から，「観察，実験」について述べられていますので，後ほどご確認ください。</a:t>
            </a:r>
            <a:endParaRPr lang="en-US" altLang="ja-JP">
              <a:latin typeface="ＭＳ 明朝" panose="02020609040205080304" pitchFamily="17" charset="-128"/>
              <a:ea typeface="ＭＳ 明朝" panose="02020609040205080304" pitchFamily="17" charset="-128"/>
            </a:endParaRPr>
          </a:p>
        </p:txBody>
      </p:sp>
    </p:spTree>
    <p:extLst>
      <p:ext uri="{BB962C8B-B14F-4D97-AF65-F5344CB8AC3E}">
        <p14:creationId xmlns:p14="http://schemas.microsoft.com/office/powerpoint/2010/main" val="8650984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2C965099-42E0-4C42-AFD7-AEDE9F29BA91}"/>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9C6F0313-1EDB-4485-8F3D-578AAF522E45}"/>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64DC0A55-BC7D-4E8F-BC8E-0BD2730E1031}"/>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822960" y="758952"/>
            <a:ext cx="7543800" cy="3566160"/>
          </a:xfrm>
        </p:spPr>
        <p:txBody>
          <a:bodyPr/>
          <a:lstStyle>
            <a:lvl1pPr algn="l">
              <a:lnSpc>
                <a:spcPct val="85000"/>
              </a:lnSpc>
              <a:defRPr sz="8000" spc="-50" baseline="0">
                <a:solidFill>
                  <a:schemeClr val="tx1">
                    <a:lumMod val="85000"/>
                    <a:lumOff val="15000"/>
                  </a:schemeClr>
                </a:solidFill>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7" name="Date Placeholder 3">
            <a:extLst>
              <a:ext uri="{FF2B5EF4-FFF2-40B4-BE49-F238E27FC236}">
                <a16:creationId xmlns:a16="http://schemas.microsoft.com/office/drawing/2014/main" id="{50FDCAA6-E360-46FA-87A7-09864DFC6AF9}"/>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F5BA7A7F-DDA4-4AF2-8797-C54ED8CCFE71}"/>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E6F4C2CE-F7C7-403A-8877-92E647F5EB73}"/>
              </a:ext>
            </a:extLst>
          </p:cNvPr>
          <p:cNvSpPr>
            <a:spLocks noGrp="1"/>
          </p:cNvSpPr>
          <p:nvPr>
            <p:ph type="sldNum" sz="quarter" idx="12"/>
          </p:nvPr>
        </p:nvSpPr>
        <p:spPr/>
        <p:txBody>
          <a:bodyPr/>
          <a:lstStyle>
            <a:lvl1pPr>
              <a:defRPr/>
            </a:lvl1pPr>
          </a:lstStyle>
          <a:p>
            <a:pPr>
              <a:defRPr/>
            </a:pPr>
            <a:fld id="{176F97C8-7430-46C4-9992-EC0280054C10}" type="slidenum">
              <a:rPr lang="en-US" altLang="ja-JP"/>
              <a:pPr>
                <a:defRPr/>
              </a:pPr>
              <a:t>‹#›</a:t>
            </a:fld>
            <a:endParaRPr lang="en-US" altLang="ja-JP"/>
          </a:p>
        </p:txBody>
      </p:sp>
    </p:spTree>
    <p:extLst>
      <p:ext uri="{BB962C8B-B14F-4D97-AF65-F5344CB8AC3E}">
        <p14:creationId xmlns:p14="http://schemas.microsoft.com/office/powerpoint/2010/main" val="1224668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667FC46D-D941-49C4-9193-53CFEDB1D545}"/>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2A94529D-608E-4B5B-9E20-02490D332283}"/>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B7866E19-6395-41AC-BA2F-68864D2365CB}"/>
              </a:ext>
            </a:extLst>
          </p:cNvPr>
          <p:cNvSpPr>
            <a:spLocks noGrp="1"/>
          </p:cNvSpPr>
          <p:nvPr>
            <p:ph type="sldNum" sz="quarter" idx="12"/>
          </p:nvPr>
        </p:nvSpPr>
        <p:spPr/>
        <p:txBody>
          <a:bodyPr/>
          <a:lstStyle>
            <a:lvl1pPr>
              <a:defRPr/>
            </a:lvl1pPr>
          </a:lstStyle>
          <a:p>
            <a:pPr>
              <a:defRPr/>
            </a:pPr>
            <a:fld id="{F9B3A700-D026-4D53-948D-9802C29309F7}" type="slidenum">
              <a:rPr lang="en-US" altLang="ja-JP"/>
              <a:pPr>
                <a:defRPr/>
              </a:pPr>
              <a:t>‹#›</a:t>
            </a:fld>
            <a:endParaRPr lang="en-US" altLang="ja-JP"/>
          </a:p>
        </p:txBody>
      </p:sp>
    </p:spTree>
    <p:extLst>
      <p:ext uri="{BB962C8B-B14F-4D97-AF65-F5344CB8AC3E}">
        <p14:creationId xmlns:p14="http://schemas.microsoft.com/office/powerpoint/2010/main" val="3286924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縦書きタイトルと&#10;縦書きテキスト">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D915FE2F-90B1-43EB-B5D4-C700FDAE8244}"/>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04CE9A35-F83C-4CBA-9128-C03DD0BBE565}"/>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4779"/>
            <a:ext cx="1971675" cy="5757421"/>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414779"/>
            <a:ext cx="5800725" cy="5757420"/>
          </a:xfrm>
        </p:spPr>
        <p:txBody>
          <a:bodyPr vert="eaVert" lIns="45720" tIns="0" rIns="45720" bIns="0"/>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6" name="Date Placeholder 3">
            <a:extLst>
              <a:ext uri="{FF2B5EF4-FFF2-40B4-BE49-F238E27FC236}">
                <a16:creationId xmlns:a16="http://schemas.microsoft.com/office/drawing/2014/main" id="{C5996D67-226F-495D-B8F6-E91C204CABE1}"/>
              </a:ext>
            </a:extLst>
          </p:cNvPr>
          <p:cNvSpPr>
            <a:spLocks noGrp="1"/>
          </p:cNvSpPr>
          <p:nvPr>
            <p:ph type="dt" sz="half" idx="10"/>
          </p:nvPr>
        </p:nvSpPr>
        <p:spPr/>
        <p:txBody>
          <a:bodyPr/>
          <a:lstStyle>
            <a:lvl1pPr>
              <a:defRPr/>
            </a:lvl1pPr>
          </a:lstStyle>
          <a:p>
            <a:pPr>
              <a:defRPr/>
            </a:pPr>
            <a:endParaRPr lang="en-US" altLang="ja-JP"/>
          </a:p>
        </p:txBody>
      </p:sp>
      <p:sp>
        <p:nvSpPr>
          <p:cNvPr id="7" name="Footer Placeholder 4">
            <a:extLst>
              <a:ext uri="{FF2B5EF4-FFF2-40B4-BE49-F238E27FC236}">
                <a16:creationId xmlns:a16="http://schemas.microsoft.com/office/drawing/2014/main" id="{2FACD15C-F6F7-4D2F-B94B-3AA0CB994726}"/>
              </a:ext>
            </a:extLst>
          </p:cNvPr>
          <p:cNvSpPr>
            <a:spLocks noGrp="1"/>
          </p:cNvSpPr>
          <p:nvPr>
            <p:ph type="ftr" sz="quarter" idx="11"/>
          </p:nvPr>
        </p:nvSpPr>
        <p:spPr/>
        <p:txBody>
          <a:bodyPr/>
          <a:lstStyle>
            <a:lvl1pPr>
              <a:defRPr/>
            </a:lvl1pPr>
          </a:lstStyle>
          <a:p>
            <a:pPr>
              <a:defRPr/>
            </a:pPr>
            <a:endParaRPr lang="en-US" altLang="ja-JP"/>
          </a:p>
        </p:txBody>
      </p:sp>
      <p:sp>
        <p:nvSpPr>
          <p:cNvPr id="8" name="Slide Number Placeholder 5">
            <a:extLst>
              <a:ext uri="{FF2B5EF4-FFF2-40B4-BE49-F238E27FC236}">
                <a16:creationId xmlns:a16="http://schemas.microsoft.com/office/drawing/2014/main" id="{CBFA393C-40CC-4EBA-B138-BE52760266FC}"/>
              </a:ext>
            </a:extLst>
          </p:cNvPr>
          <p:cNvSpPr>
            <a:spLocks noGrp="1"/>
          </p:cNvSpPr>
          <p:nvPr>
            <p:ph type="sldNum" sz="quarter" idx="12"/>
          </p:nvPr>
        </p:nvSpPr>
        <p:spPr/>
        <p:txBody>
          <a:bodyPr/>
          <a:lstStyle>
            <a:lvl1pPr>
              <a:defRPr/>
            </a:lvl1pPr>
          </a:lstStyle>
          <a:p>
            <a:pPr>
              <a:defRPr/>
            </a:pPr>
            <a:fld id="{DC8A461B-A51B-4A4F-A6D1-CC560CEC9732}" type="slidenum">
              <a:rPr lang="en-US" altLang="ja-JP"/>
              <a:pPr>
                <a:defRPr/>
              </a:pPr>
              <a:t>‹#›</a:t>
            </a:fld>
            <a:endParaRPr lang="en-US" altLang="ja-JP"/>
          </a:p>
        </p:txBody>
      </p:sp>
    </p:spTree>
    <p:extLst>
      <p:ext uri="{BB962C8B-B14F-4D97-AF65-F5344CB8AC3E}">
        <p14:creationId xmlns:p14="http://schemas.microsoft.com/office/powerpoint/2010/main" val="2263331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a:extLst>
              <a:ext uri="{FF2B5EF4-FFF2-40B4-BE49-F238E27FC236}">
                <a16:creationId xmlns:a16="http://schemas.microsoft.com/office/drawing/2014/main" id="{65B09764-BD9D-4BE1-968E-D628FB275C8E}"/>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4">
            <a:extLst>
              <a:ext uri="{FF2B5EF4-FFF2-40B4-BE49-F238E27FC236}">
                <a16:creationId xmlns:a16="http://schemas.microsoft.com/office/drawing/2014/main" id="{93FFB746-9AE5-4355-9EB9-D67183811C7A}"/>
              </a:ext>
            </a:extLst>
          </p:cNvPr>
          <p:cNvSpPr>
            <a:spLocks noGrp="1"/>
          </p:cNvSpPr>
          <p:nvPr>
            <p:ph type="ftr" sz="quarter" idx="11"/>
          </p:nvPr>
        </p:nvSpPr>
        <p:spPr/>
        <p:txBody>
          <a:bodyPr/>
          <a:lstStyle>
            <a:lvl1pPr>
              <a:defRPr/>
            </a:lvl1pPr>
          </a:lstStyle>
          <a:p>
            <a:pPr>
              <a:defRPr/>
            </a:pPr>
            <a:endParaRPr lang="en-US" altLang="ja-JP"/>
          </a:p>
        </p:txBody>
      </p:sp>
      <p:sp>
        <p:nvSpPr>
          <p:cNvPr id="6" name="Slide Number Placeholder 5">
            <a:extLst>
              <a:ext uri="{FF2B5EF4-FFF2-40B4-BE49-F238E27FC236}">
                <a16:creationId xmlns:a16="http://schemas.microsoft.com/office/drawing/2014/main" id="{6810C03A-32EE-41BF-9A7A-90F2BE2D658C}"/>
              </a:ext>
            </a:extLst>
          </p:cNvPr>
          <p:cNvSpPr>
            <a:spLocks noGrp="1"/>
          </p:cNvSpPr>
          <p:nvPr>
            <p:ph type="sldNum" sz="quarter" idx="12"/>
          </p:nvPr>
        </p:nvSpPr>
        <p:spPr/>
        <p:txBody>
          <a:bodyPr/>
          <a:lstStyle>
            <a:lvl1pPr>
              <a:defRPr/>
            </a:lvl1pPr>
          </a:lstStyle>
          <a:p>
            <a:pPr>
              <a:defRPr/>
            </a:pPr>
            <a:fld id="{BA079650-6911-4317-B0BB-B1ED4CB8EAF6}" type="slidenum">
              <a:rPr lang="en-US" altLang="ja-JP"/>
              <a:pPr>
                <a:defRPr/>
              </a:pPr>
              <a:t>‹#›</a:t>
            </a:fld>
            <a:endParaRPr lang="en-US" altLang="ja-JP"/>
          </a:p>
        </p:txBody>
      </p:sp>
    </p:spTree>
    <p:extLst>
      <p:ext uri="{BB962C8B-B14F-4D97-AF65-F5344CB8AC3E}">
        <p14:creationId xmlns:p14="http://schemas.microsoft.com/office/powerpoint/2010/main" val="40971446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セクション見出し">
    <p:spTree>
      <p:nvGrpSpPr>
        <p:cNvPr id="1" name=""/>
        <p:cNvGrpSpPr/>
        <p:nvPr/>
      </p:nvGrpSpPr>
      <p:grpSpPr>
        <a:xfrm>
          <a:off x="0" y="0"/>
          <a:ext cx="0" cy="0"/>
          <a:chOff x="0" y="0"/>
          <a:chExt cx="0" cy="0"/>
        </a:xfrm>
      </p:grpSpPr>
      <p:sp>
        <p:nvSpPr>
          <p:cNvPr id="4" name="Rectangle 6">
            <a:extLst>
              <a:ext uri="{FF2B5EF4-FFF2-40B4-BE49-F238E27FC236}">
                <a16:creationId xmlns:a16="http://schemas.microsoft.com/office/drawing/2014/main" id="{B0BECDA7-4719-4376-B2E1-62174F5CBB16}"/>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5" name="Rectangle 7">
            <a:extLst>
              <a:ext uri="{FF2B5EF4-FFF2-40B4-BE49-F238E27FC236}">
                <a16:creationId xmlns:a16="http://schemas.microsoft.com/office/drawing/2014/main" id="{7EED5FE7-5164-4C07-9049-456542CEB099}"/>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6" name="Straight Connector 8">
            <a:extLst>
              <a:ext uri="{FF2B5EF4-FFF2-40B4-BE49-F238E27FC236}">
                <a16:creationId xmlns:a16="http://schemas.microsoft.com/office/drawing/2014/main" id="{B420A3EC-58E6-4AC1-B4A2-FCC1640E4A5E}"/>
              </a:ext>
            </a:extLst>
          </p:cNvPr>
          <p:cNvCxnSpPr/>
          <p:nvPr/>
        </p:nvCxnSpPr>
        <p:spPr>
          <a:xfrm>
            <a:off x="906463" y="4343400"/>
            <a:ext cx="7405687"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822960" y="758952"/>
            <a:ext cx="7543800" cy="3566160"/>
          </a:xfrm>
        </p:spPr>
        <p:txBody>
          <a:bodyPr anchorCtr="0"/>
          <a:lstStyle>
            <a:lvl1pPr>
              <a:lnSpc>
                <a:spcPct val="85000"/>
              </a:lnSpc>
              <a:defRPr sz="8000" b="0">
                <a:solidFill>
                  <a:schemeClr val="tx1">
                    <a:lumMod val="85000"/>
                    <a:lumOff val="15000"/>
                  </a:schemeClr>
                </a:solidFill>
              </a:defRPr>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4453128"/>
            <a:ext cx="7543800" cy="1143000"/>
          </a:xfrm>
        </p:spPr>
        <p:txBody>
          <a:bodyPr lIns="91440" rIns="9144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7" name="Date Placeholder 3">
            <a:extLst>
              <a:ext uri="{FF2B5EF4-FFF2-40B4-BE49-F238E27FC236}">
                <a16:creationId xmlns:a16="http://schemas.microsoft.com/office/drawing/2014/main" id="{BFCFB25C-100F-45B2-92F6-EB3EC6F0E3CE}"/>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6654B6B1-AA1D-4EAF-81EE-E3C7A13F97D3}"/>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1E162059-11D0-473A-85D2-785C6442A935}"/>
              </a:ext>
            </a:extLst>
          </p:cNvPr>
          <p:cNvSpPr>
            <a:spLocks noGrp="1"/>
          </p:cNvSpPr>
          <p:nvPr>
            <p:ph type="sldNum" sz="quarter" idx="12"/>
          </p:nvPr>
        </p:nvSpPr>
        <p:spPr/>
        <p:txBody>
          <a:bodyPr/>
          <a:lstStyle>
            <a:lvl1pPr>
              <a:defRPr/>
            </a:lvl1pPr>
          </a:lstStyle>
          <a:p>
            <a:pPr>
              <a:defRPr/>
            </a:pPr>
            <a:fld id="{0E22496F-AC57-4B87-B5FB-2B106989D973}" type="slidenum">
              <a:rPr lang="en-US" altLang="ja-JP"/>
              <a:pPr>
                <a:defRPr/>
              </a:pPr>
              <a:t>‹#›</a:t>
            </a:fld>
            <a:endParaRPr lang="en-US" altLang="ja-JP"/>
          </a:p>
        </p:txBody>
      </p:sp>
    </p:spTree>
    <p:extLst>
      <p:ext uri="{BB962C8B-B14F-4D97-AF65-F5344CB8AC3E}">
        <p14:creationId xmlns:p14="http://schemas.microsoft.com/office/powerpoint/2010/main" val="2829361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63440" y="1845736"/>
            <a:ext cx="3703320" cy="4023359"/>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3">
            <a:extLst>
              <a:ext uri="{FF2B5EF4-FFF2-40B4-BE49-F238E27FC236}">
                <a16:creationId xmlns:a16="http://schemas.microsoft.com/office/drawing/2014/main" id="{D779BF6B-355E-4213-9CCE-D216C870E6D6}"/>
              </a:ext>
            </a:extLst>
          </p:cNvPr>
          <p:cNvSpPr>
            <a:spLocks noGrp="1"/>
          </p:cNvSpPr>
          <p:nvPr>
            <p:ph type="dt" sz="half" idx="10"/>
          </p:nvPr>
        </p:nvSpPr>
        <p:spPr/>
        <p:txBody>
          <a:bodyPr/>
          <a:lstStyle>
            <a:lvl1pPr>
              <a:defRPr/>
            </a:lvl1pPr>
          </a:lstStyle>
          <a:p>
            <a:pPr>
              <a:defRPr/>
            </a:pPr>
            <a:endParaRPr lang="en-US" altLang="ja-JP"/>
          </a:p>
        </p:txBody>
      </p:sp>
      <p:sp>
        <p:nvSpPr>
          <p:cNvPr id="6" name="Footer Placeholder 4">
            <a:extLst>
              <a:ext uri="{FF2B5EF4-FFF2-40B4-BE49-F238E27FC236}">
                <a16:creationId xmlns:a16="http://schemas.microsoft.com/office/drawing/2014/main" id="{4FFFF317-314C-46C2-B4B2-2866CE32A802}"/>
              </a:ext>
            </a:extLst>
          </p:cNvPr>
          <p:cNvSpPr>
            <a:spLocks noGrp="1"/>
          </p:cNvSpPr>
          <p:nvPr>
            <p:ph type="ftr" sz="quarter" idx="11"/>
          </p:nvPr>
        </p:nvSpPr>
        <p:spPr/>
        <p:txBody>
          <a:bodyPr/>
          <a:lstStyle>
            <a:lvl1pPr>
              <a:defRPr/>
            </a:lvl1pPr>
          </a:lstStyle>
          <a:p>
            <a:pPr>
              <a:defRPr/>
            </a:pPr>
            <a:endParaRPr lang="en-US" altLang="ja-JP"/>
          </a:p>
        </p:txBody>
      </p:sp>
      <p:sp>
        <p:nvSpPr>
          <p:cNvPr id="7" name="Slide Number Placeholder 5">
            <a:extLst>
              <a:ext uri="{FF2B5EF4-FFF2-40B4-BE49-F238E27FC236}">
                <a16:creationId xmlns:a16="http://schemas.microsoft.com/office/drawing/2014/main" id="{E4DA5714-7E8A-42A9-A885-D350890D7C5F}"/>
              </a:ext>
            </a:extLst>
          </p:cNvPr>
          <p:cNvSpPr>
            <a:spLocks noGrp="1"/>
          </p:cNvSpPr>
          <p:nvPr>
            <p:ph type="sldNum" sz="quarter" idx="12"/>
          </p:nvPr>
        </p:nvSpPr>
        <p:spPr/>
        <p:txBody>
          <a:bodyPr/>
          <a:lstStyle>
            <a:lvl1pPr>
              <a:defRPr/>
            </a:lvl1pPr>
          </a:lstStyle>
          <a:p>
            <a:pPr>
              <a:defRPr/>
            </a:pPr>
            <a:fld id="{4DD32F40-2F64-476F-8AAA-B5B22899BC50}" type="slidenum">
              <a:rPr lang="en-US" altLang="ja-JP"/>
              <a:pPr>
                <a:defRPr/>
              </a:pPr>
              <a:t>‹#›</a:t>
            </a:fld>
            <a:endParaRPr lang="en-US" altLang="ja-JP"/>
          </a:p>
        </p:txBody>
      </p:sp>
    </p:spTree>
    <p:extLst>
      <p:ext uri="{BB962C8B-B14F-4D97-AF65-F5344CB8AC3E}">
        <p14:creationId xmlns:p14="http://schemas.microsoft.com/office/powerpoint/2010/main" val="20681627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2296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63440" y="2582334"/>
            <a:ext cx="3703320" cy="328676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3">
            <a:extLst>
              <a:ext uri="{FF2B5EF4-FFF2-40B4-BE49-F238E27FC236}">
                <a16:creationId xmlns:a16="http://schemas.microsoft.com/office/drawing/2014/main" id="{013AF2ED-05E4-4DD1-B91B-2EF6EE87BF16}"/>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4">
            <a:extLst>
              <a:ext uri="{FF2B5EF4-FFF2-40B4-BE49-F238E27FC236}">
                <a16:creationId xmlns:a16="http://schemas.microsoft.com/office/drawing/2014/main" id="{0D4A97FE-4858-4998-AFF9-379FE85395C0}"/>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5">
            <a:extLst>
              <a:ext uri="{FF2B5EF4-FFF2-40B4-BE49-F238E27FC236}">
                <a16:creationId xmlns:a16="http://schemas.microsoft.com/office/drawing/2014/main" id="{2064AB31-70EA-42EF-A7B0-63374BAAB936}"/>
              </a:ext>
            </a:extLst>
          </p:cNvPr>
          <p:cNvSpPr>
            <a:spLocks noGrp="1"/>
          </p:cNvSpPr>
          <p:nvPr>
            <p:ph type="sldNum" sz="quarter" idx="12"/>
          </p:nvPr>
        </p:nvSpPr>
        <p:spPr/>
        <p:txBody>
          <a:bodyPr/>
          <a:lstStyle>
            <a:lvl1pPr>
              <a:defRPr/>
            </a:lvl1pPr>
          </a:lstStyle>
          <a:p>
            <a:pPr>
              <a:defRPr/>
            </a:pPr>
            <a:fld id="{243CE4C9-55D9-43FB-922B-E81F595617A0}" type="slidenum">
              <a:rPr lang="en-US" altLang="ja-JP"/>
              <a:pPr>
                <a:defRPr/>
              </a:pPr>
              <a:t>‹#›</a:t>
            </a:fld>
            <a:endParaRPr lang="en-US" altLang="ja-JP"/>
          </a:p>
        </p:txBody>
      </p:sp>
    </p:spTree>
    <p:extLst>
      <p:ext uri="{BB962C8B-B14F-4D97-AF65-F5344CB8AC3E}">
        <p14:creationId xmlns:p14="http://schemas.microsoft.com/office/powerpoint/2010/main" val="1571129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3">
            <a:extLst>
              <a:ext uri="{FF2B5EF4-FFF2-40B4-BE49-F238E27FC236}">
                <a16:creationId xmlns:a16="http://schemas.microsoft.com/office/drawing/2014/main" id="{70B5355E-21B8-4D1F-9520-241A18BFA4A7}"/>
              </a:ext>
            </a:extLst>
          </p:cNvPr>
          <p:cNvSpPr>
            <a:spLocks noGrp="1"/>
          </p:cNvSpPr>
          <p:nvPr>
            <p:ph type="dt" sz="half" idx="10"/>
          </p:nvPr>
        </p:nvSpPr>
        <p:spPr/>
        <p:txBody>
          <a:bodyPr/>
          <a:lstStyle>
            <a:lvl1pPr>
              <a:defRPr/>
            </a:lvl1pPr>
          </a:lstStyle>
          <a:p>
            <a:pPr>
              <a:defRPr/>
            </a:pPr>
            <a:endParaRPr lang="en-US" altLang="ja-JP"/>
          </a:p>
        </p:txBody>
      </p:sp>
      <p:sp>
        <p:nvSpPr>
          <p:cNvPr id="4" name="Footer Placeholder 4">
            <a:extLst>
              <a:ext uri="{FF2B5EF4-FFF2-40B4-BE49-F238E27FC236}">
                <a16:creationId xmlns:a16="http://schemas.microsoft.com/office/drawing/2014/main" id="{BFEFF682-F671-4C8B-98D3-2E15A7B6AE04}"/>
              </a:ext>
            </a:extLst>
          </p:cNvPr>
          <p:cNvSpPr>
            <a:spLocks noGrp="1"/>
          </p:cNvSpPr>
          <p:nvPr>
            <p:ph type="ftr" sz="quarter" idx="11"/>
          </p:nvPr>
        </p:nvSpPr>
        <p:spPr/>
        <p:txBody>
          <a:bodyPr/>
          <a:lstStyle>
            <a:lvl1pPr>
              <a:defRPr/>
            </a:lvl1pPr>
          </a:lstStyle>
          <a:p>
            <a:pPr>
              <a:defRPr/>
            </a:pPr>
            <a:endParaRPr lang="en-US" altLang="ja-JP"/>
          </a:p>
        </p:txBody>
      </p:sp>
      <p:sp>
        <p:nvSpPr>
          <p:cNvPr id="5" name="Slide Number Placeholder 5">
            <a:extLst>
              <a:ext uri="{FF2B5EF4-FFF2-40B4-BE49-F238E27FC236}">
                <a16:creationId xmlns:a16="http://schemas.microsoft.com/office/drawing/2014/main" id="{E768C6E8-1F53-4BB5-8AE3-D9A3BB515E67}"/>
              </a:ext>
            </a:extLst>
          </p:cNvPr>
          <p:cNvSpPr>
            <a:spLocks noGrp="1"/>
          </p:cNvSpPr>
          <p:nvPr>
            <p:ph type="sldNum" sz="quarter" idx="12"/>
          </p:nvPr>
        </p:nvSpPr>
        <p:spPr/>
        <p:txBody>
          <a:bodyPr/>
          <a:lstStyle>
            <a:lvl1pPr>
              <a:defRPr/>
            </a:lvl1pPr>
          </a:lstStyle>
          <a:p>
            <a:pPr>
              <a:defRPr/>
            </a:pPr>
            <a:fld id="{F0188170-006F-4BA8-BA16-D90BD7FCA4E3}" type="slidenum">
              <a:rPr lang="en-US" altLang="ja-JP"/>
              <a:pPr>
                <a:defRPr/>
              </a:pPr>
              <a:t>‹#›</a:t>
            </a:fld>
            <a:endParaRPr lang="en-US" altLang="ja-JP"/>
          </a:p>
        </p:txBody>
      </p:sp>
    </p:spTree>
    <p:extLst>
      <p:ext uri="{BB962C8B-B14F-4D97-AF65-F5344CB8AC3E}">
        <p14:creationId xmlns:p14="http://schemas.microsoft.com/office/powerpoint/2010/main" val="957801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白紙">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B859C06-D502-4B3E-BA68-9C2FB01FB134}"/>
              </a:ext>
            </a:extLst>
          </p:cNvPr>
          <p:cNvSpPr/>
          <p:nvPr/>
        </p:nvSpPr>
        <p:spPr>
          <a:xfrm>
            <a:off x="3175" y="6400800"/>
            <a:ext cx="9140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Rectangle 5">
            <a:extLst>
              <a:ext uri="{FF2B5EF4-FFF2-40B4-BE49-F238E27FC236}">
                <a16:creationId xmlns:a16="http://schemas.microsoft.com/office/drawing/2014/main" id="{90C8E6F2-46B5-4290-959D-D65C309B3C35}"/>
              </a:ext>
            </a:extLst>
          </p:cNvPr>
          <p:cNvSpPr/>
          <p:nvPr/>
        </p:nvSpPr>
        <p:spPr>
          <a:xfrm>
            <a:off x="0" y="6334125"/>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Date Placeholder 6">
            <a:extLst>
              <a:ext uri="{FF2B5EF4-FFF2-40B4-BE49-F238E27FC236}">
                <a16:creationId xmlns:a16="http://schemas.microsoft.com/office/drawing/2014/main" id="{3084988A-A98C-452D-AFDE-101E63B23CEC}"/>
              </a:ext>
            </a:extLst>
          </p:cNvPr>
          <p:cNvSpPr>
            <a:spLocks noGrp="1"/>
          </p:cNvSpPr>
          <p:nvPr>
            <p:ph type="dt" sz="half" idx="10"/>
          </p:nvPr>
        </p:nvSpPr>
        <p:spPr/>
        <p:txBody>
          <a:bodyPr/>
          <a:lstStyle>
            <a:lvl1pPr>
              <a:defRPr/>
            </a:lvl1pPr>
          </a:lstStyle>
          <a:p>
            <a:pPr>
              <a:defRPr/>
            </a:pPr>
            <a:endParaRPr lang="en-US" altLang="ja-JP"/>
          </a:p>
        </p:txBody>
      </p:sp>
      <p:sp>
        <p:nvSpPr>
          <p:cNvPr id="5" name="Footer Placeholder 7">
            <a:extLst>
              <a:ext uri="{FF2B5EF4-FFF2-40B4-BE49-F238E27FC236}">
                <a16:creationId xmlns:a16="http://schemas.microsoft.com/office/drawing/2014/main" id="{C5DAF181-9B7E-48BE-89D2-4F980D397722}"/>
              </a:ext>
            </a:extLst>
          </p:cNvPr>
          <p:cNvSpPr>
            <a:spLocks noGrp="1"/>
          </p:cNvSpPr>
          <p:nvPr>
            <p:ph type="ftr" sz="quarter" idx="11"/>
          </p:nvPr>
        </p:nvSpPr>
        <p:spPr/>
        <p:txBody>
          <a:bodyPr/>
          <a:lstStyle>
            <a:lvl1pPr>
              <a:defRPr>
                <a:solidFill>
                  <a:srgbClr val="FFFFFF"/>
                </a:solidFill>
              </a:defRPr>
            </a:lvl1pPr>
          </a:lstStyle>
          <a:p>
            <a:pPr>
              <a:defRPr/>
            </a:pPr>
            <a:endParaRPr lang="en-US" altLang="ja-JP"/>
          </a:p>
        </p:txBody>
      </p:sp>
      <p:sp>
        <p:nvSpPr>
          <p:cNvPr id="6" name="Slide Number Placeholder 8">
            <a:extLst>
              <a:ext uri="{FF2B5EF4-FFF2-40B4-BE49-F238E27FC236}">
                <a16:creationId xmlns:a16="http://schemas.microsoft.com/office/drawing/2014/main" id="{3CA0DFC3-3AF3-480B-9734-2739B750D328}"/>
              </a:ext>
            </a:extLst>
          </p:cNvPr>
          <p:cNvSpPr>
            <a:spLocks noGrp="1"/>
          </p:cNvSpPr>
          <p:nvPr>
            <p:ph type="sldNum" sz="quarter" idx="12"/>
          </p:nvPr>
        </p:nvSpPr>
        <p:spPr/>
        <p:txBody>
          <a:bodyPr/>
          <a:lstStyle>
            <a:lvl1pPr>
              <a:defRPr/>
            </a:lvl1pPr>
          </a:lstStyle>
          <a:p>
            <a:pPr>
              <a:defRPr/>
            </a:pPr>
            <a:fld id="{6432E4D9-A20B-4C74-8FE7-6C1CC575B2F9}" type="slidenum">
              <a:rPr lang="en-US" altLang="ja-JP"/>
              <a:pPr>
                <a:defRPr/>
              </a:pPr>
              <a:t>‹#›</a:t>
            </a:fld>
            <a:endParaRPr lang="en-US" altLang="ja-JP"/>
          </a:p>
        </p:txBody>
      </p:sp>
    </p:spTree>
    <p:extLst>
      <p:ext uri="{BB962C8B-B14F-4D97-AF65-F5344CB8AC3E}">
        <p14:creationId xmlns:p14="http://schemas.microsoft.com/office/powerpoint/2010/main" val="2171282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タイトル付きの&#10;コンテンツ">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26EF08E0-9C9A-46A9-BBD4-4536AD5BFB31}"/>
              </a:ext>
            </a:extLst>
          </p:cNvPr>
          <p:cNvSpPr/>
          <p:nvPr/>
        </p:nvSpPr>
        <p:spPr>
          <a:xfrm>
            <a:off x="0" y="0"/>
            <a:ext cx="303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2F761564-DC7C-4377-8019-C0F2FEF33D76}"/>
              </a:ext>
            </a:extLst>
          </p:cNvPr>
          <p:cNvSpPr/>
          <p:nvPr/>
        </p:nvSpPr>
        <p:spPr>
          <a:xfrm>
            <a:off x="3030538" y="0"/>
            <a:ext cx="4762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lstStyle>
            <a:lvl1pPr>
              <a:defRPr sz="3600" b="0">
                <a:solidFill>
                  <a:srgbClr val="FFFFFF"/>
                </a:solidFill>
              </a:defRPr>
            </a:lvl1pPr>
          </a:lstStyle>
          <a:p>
            <a:r>
              <a:rPr lang="ja-JP" altLang="en-US"/>
              <a:t>マスター タイトルの書式設定</a:t>
            </a:r>
            <a:endParaRPr lang="en-US" dirty="0"/>
          </a:p>
        </p:txBody>
      </p:sp>
      <p:sp>
        <p:nvSpPr>
          <p:cNvPr id="3" name="Content Placeholder 2"/>
          <p:cNvSpPr>
            <a:spLocks noGrp="1"/>
          </p:cNvSpPr>
          <p:nvPr>
            <p:ph idx="1"/>
          </p:nvPr>
        </p:nvSpPr>
        <p:spPr>
          <a:xfrm>
            <a:off x="3460237" y="731520"/>
            <a:ext cx="5009393" cy="5257800"/>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2339035F-3A10-4447-88F6-2FB2F151D4F2}"/>
              </a:ext>
            </a:extLst>
          </p:cNvPr>
          <p:cNvSpPr>
            <a:spLocks noGrp="1"/>
          </p:cNvSpPr>
          <p:nvPr>
            <p:ph type="dt" sz="half" idx="10"/>
          </p:nvPr>
        </p:nvSpPr>
        <p:spPr>
          <a:xfrm>
            <a:off x="349250" y="6459538"/>
            <a:ext cx="1963738" cy="365125"/>
          </a:xfrm>
        </p:spPr>
        <p:txBody>
          <a:bodyPr/>
          <a:lstStyle>
            <a:lvl1pPr algn="l">
              <a:defRPr/>
            </a:lvl1pPr>
          </a:lstStyle>
          <a:p>
            <a:pPr>
              <a:defRPr/>
            </a:pPr>
            <a:endParaRPr lang="en-US" altLang="ja-JP"/>
          </a:p>
        </p:txBody>
      </p:sp>
      <p:sp>
        <p:nvSpPr>
          <p:cNvPr id="8" name="Footer Placeholder 5">
            <a:extLst>
              <a:ext uri="{FF2B5EF4-FFF2-40B4-BE49-F238E27FC236}">
                <a16:creationId xmlns:a16="http://schemas.microsoft.com/office/drawing/2014/main" id="{76BEAE25-9A00-4A8F-B4BB-249CCC4B5712}"/>
              </a:ext>
            </a:extLst>
          </p:cNvPr>
          <p:cNvSpPr>
            <a:spLocks noGrp="1"/>
          </p:cNvSpPr>
          <p:nvPr>
            <p:ph type="ftr" sz="quarter" idx="11"/>
          </p:nvPr>
        </p:nvSpPr>
        <p:spPr>
          <a:xfrm>
            <a:off x="3600450" y="6459538"/>
            <a:ext cx="3486150" cy="365125"/>
          </a:xfrm>
        </p:spPr>
        <p:txBody>
          <a:bodyPr/>
          <a:lstStyle>
            <a:lvl1pPr algn="l">
              <a:defRPr>
                <a:solidFill>
                  <a:schemeClr val="tx2"/>
                </a:solidFill>
              </a:defRPr>
            </a:lvl1pPr>
          </a:lstStyle>
          <a:p>
            <a:pPr>
              <a:defRPr/>
            </a:pPr>
            <a:endParaRPr lang="en-US" altLang="ja-JP"/>
          </a:p>
        </p:txBody>
      </p:sp>
      <p:sp>
        <p:nvSpPr>
          <p:cNvPr id="9" name="Slide Number Placeholder 6">
            <a:extLst>
              <a:ext uri="{FF2B5EF4-FFF2-40B4-BE49-F238E27FC236}">
                <a16:creationId xmlns:a16="http://schemas.microsoft.com/office/drawing/2014/main" id="{1AB1BEBF-19BF-4778-94C1-0C9121E917DF}"/>
              </a:ext>
            </a:extLst>
          </p:cNvPr>
          <p:cNvSpPr>
            <a:spLocks noGrp="1"/>
          </p:cNvSpPr>
          <p:nvPr>
            <p:ph type="sldNum" sz="quarter" idx="12"/>
          </p:nvPr>
        </p:nvSpPr>
        <p:spPr/>
        <p:txBody>
          <a:bodyPr/>
          <a:lstStyle>
            <a:lvl1pPr>
              <a:defRPr>
                <a:solidFill>
                  <a:schemeClr val="tx2"/>
                </a:solidFill>
              </a:defRPr>
            </a:lvl1pPr>
          </a:lstStyle>
          <a:p>
            <a:pPr>
              <a:defRPr/>
            </a:pPr>
            <a:fld id="{37C26413-B5D8-44DE-A514-C95E997555E0}" type="slidenum">
              <a:rPr lang="en-US" altLang="ja-JP"/>
              <a:pPr>
                <a:defRPr/>
              </a:pPr>
              <a:t>‹#›</a:t>
            </a:fld>
            <a:endParaRPr lang="en-US" altLang="ja-JP"/>
          </a:p>
        </p:txBody>
      </p:sp>
    </p:spTree>
    <p:extLst>
      <p:ext uri="{BB962C8B-B14F-4D97-AF65-F5344CB8AC3E}">
        <p14:creationId xmlns:p14="http://schemas.microsoft.com/office/powerpoint/2010/main" val="204200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タイトル付きの図">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523EA0E-7C11-439A-9DD4-F7D01CE9E8B5}"/>
              </a:ext>
            </a:extLst>
          </p:cNvPr>
          <p:cNvSpPr/>
          <p:nvPr/>
        </p:nvSpPr>
        <p:spPr>
          <a:xfrm>
            <a:off x="0" y="4953000"/>
            <a:ext cx="9142413"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8">
            <a:extLst>
              <a:ext uri="{FF2B5EF4-FFF2-40B4-BE49-F238E27FC236}">
                <a16:creationId xmlns:a16="http://schemas.microsoft.com/office/drawing/2014/main" id="{02B8E3BE-665C-4ECB-BC7C-6BA813422125}"/>
              </a:ext>
            </a:extLst>
          </p:cNvPr>
          <p:cNvSpPr/>
          <p:nvPr/>
        </p:nvSpPr>
        <p:spPr>
          <a:xfrm>
            <a:off x="0" y="4914900"/>
            <a:ext cx="9142413" cy="63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oAutofit/>
          </a:bodyPr>
          <a:lstStyle>
            <a:lvl1pPr>
              <a:defRPr sz="3600" b="0">
                <a:solidFill>
                  <a:srgbClr val="FFFFFF"/>
                </a:solidFill>
              </a:defRPr>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12" y="0"/>
            <a:ext cx="9143989" cy="4915076"/>
          </a:xfrm>
          <a:blipFill>
            <a:blip r:embed="rId2"/>
            <a:stretch>
              <a:fillRect/>
            </a:stretch>
          </a:blipFill>
        </p:spPr>
        <p:txBody>
          <a:bodyPr lIns="457200" tIns="457200" rtlCol="0">
            <a:normAutofit/>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a:t>図を追加</a:t>
            </a:r>
            <a:endParaRPr lang="en-US" noProof="0" dirty="0"/>
          </a:p>
        </p:txBody>
      </p:sp>
      <p:sp>
        <p:nvSpPr>
          <p:cNvPr id="4" name="Text Placeholder 3"/>
          <p:cNvSpPr>
            <a:spLocks noGrp="1"/>
          </p:cNvSpPr>
          <p:nvPr>
            <p:ph type="body" sz="half" idx="2"/>
          </p:nvPr>
        </p:nvSpPr>
        <p:spPr>
          <a:xfrm>
            <a:off x="822959"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7" name="Date Placeholder 4">
            <a:extLst>
              <a:ext uri="{FF2B5EF4-FFF2-40B4-BE49-F238E27FC236}">
                <a16:creationId xmlns:a16="http://schemas.microsoft.com/office/drawing/2014/main" id="{3D1C770A-9545-4E93-8A73-DFBA5AD77E9C}"/>
              </a:ext>
            </a:extLst>
          </p:cNvPr>
          <p:cNvSpPr>
            <a:spLocks noGrp="1"/>
          </p:cNvSpPr>
          <p:nvPr>
            <p:ph type="dt" sz="half" idx="10"/>
          </p:nvPr>
        </p:nvSpPr>
        <p:spPr/>
        <p:txBody>
          <a:bodyPr/>
          <a:lstStyle>
            <a:lvl1pPr>
              <a:defRPr/>
            </a:lvl1pPr>
          </a:lstStyle>
          <a:p>
            <a:pPr>
              <a:defRPr/>
            </a:pPr>
            <a:endParaRPr lang="en-US" altLang="ja-JP"/>
          </a:p>
        </p:txBody>
      </p:sp>
      <p:sp>
        <p:nvSpPr>
          <p:cNvPr id="8" name="Footer Placeholder 5">
            <a:extLst>
              <a:ext uri="{FF2B5EF4-FFF2-40B4-BE49-F238E27FC236}">
                <a16:creationId xmlns:a16="http://schemas.microsoft.com/office/drawing/2014/main" id="{B8B03F36-EFC5-474D-A918-5B818FDA4509}"/>
              </a:ext>
            </a:extLst>
          </p:cNvPr>
          <p:cNvSpPr>
            <a:spLocks noGrp="1"/>
          </p:cNvSpPr>
          <p:nvPr>
            <p:ph type="ftr" sz="quarter" idx="11"/>
          </p:nvPr>
        </p:nvSpPr>
        <p:spPr/>
        <p:txBody>
          <a:bodyPr/>
          <a:lstStyle>
            <a:lvl1pPr>
              <a:defRPr/>
            </a:lvl1pPr>
          </a:lstStyle>
          <a:p>
            <a:pPr>
              <a:defRPr/>
            </a:pPr>
            <a:endParaRPr lang="en-US" altLang="ja-JP"/>
          </a:p>
        </p:txBody>
      </p:sp>
      <p:sp>
        <p:nvSpPr>
          <p:cNvPr id="9" name="Slide Number Placeholder 6">
            <a:extLst>
              <a:ext uri="{FF2B5EF4-FFF2-40B4-BE49-F238E27FC236}">
                <a16:creationId xmlns:a16="http://schemas.microsoft.com/office/drawing/2014/main" id="{83FED67E-6F02-4B14-AD17-F7E04E703F5B}"/>
              </a:ext>
            </a:extLst>
          </p:cNvPr>
          <p:cNvSpPr>
            <a:spLocks noGrp="1"/>
          </p:cNvSpPr>
          <p:nvPr>
            <p:ph type="sldNum" sz="quarter" idx="12"/>
          </p:nvPr>
        </p:nvSpPr>
        <p:spPr/>
        <p:txBody>
          <a:bodyPr/>
          <a:lstStyle>
            <a:lvl1pPr>
              <a:defRPr/>
            </a:lvl1pPr>
          </a:lstStyle>
          <a:p>
            <a:pPr>
              <a:defRPr/>
            </a:pPr>
            <a:fld id="{7AE509FB-1F1A-4A50-915E-732436CCC2F8}" type="slidenum">
              <a:rPr lang="en-US" altLang="ja-JP"/>
              <a:pPr>
                <a:defRPr/>
              </a:pPr>
              <a:t>‹#›</a:t>
            </a:fld>
            <a:endParaRPr lang="en-US" altLang="ja-JP"/>
          </a:p>
        </p:txBody>
      </p:sp>
    </p:spTree>
    <p:extLst>
      <p:ext uri="{BB962C8B-B14F-4D97-AF65-F5344CB8AC3E}">
        <p14:creationId xmlns:p14="http://schemas.microsoft.com/office/powerpoint/2010/main" val="18490164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DE4D5C2-8883-4AAA-A80C-C7D7B2044CC2}"/>
              </a:ext>
            </a:extLst>
          </p:cNvPr>
          <p:cNvSpPr/>
          <p:nvPr/>
        </p:nvSpPr>
        <p:spPr>
          <a:xfrm>
            <a:off x="0" y="6400800"/>
            <a:ext cx="9144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a:extLst>
              <a:ext uri="{FF2B5EF4-FFF2-40B4-BE49-F238E27FC236}">
                <a16:creationId xmlns:a16="http://schemas.microsoft.com/office/drawing/2014/main" id="{97635D69-99E4-47A6-9871-8211F7FE4411}"/>
              </a:ext>
            </a:extLst>
          </p:cNvPr>
          <p:cNvSpPr/>
          <p:nvPr/>
        </p:nvSpPr>
        <p:spPr>
          <a:xfrm>
            <a:off x="0" y="6334125"/>
            <a:ext cx="9144000" cy="666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a:extLst>
              <a:ext uri="{FF2B5EF4-FFF2-40B4-BE49-F238E27FC236}">
                <a16:creationId xmlns:a16="http://schemas.microsoft.com/office/drawing/2014/main" id="{8FE10C73-0A43-4851-B25A-21D31D4E2AFF}"/>
              </a:ext>
            </a:extLst>
          </p:cNvPr>
          <p:cNvSpPr>
            <a:spLocks noGrp="1"/>
          </p:cNvSpPr>
          <p:nvPr>
            <p:ph type="title"/>
          </p:nvPr>
        </p:nvSpPr>
        <p:spPr>
          <a:xfrm>
            <a:off x="822325" y="287338"/>
            <a:ext cx="7543800" cy="1449387"/>
          </a:xfrm>
          <a:prstGeom prst="rect">
            <a:avLst/>
          </a:prstGeom>
        </p:spPr>
        <p:txBody>
          <a:bodyPr vert="horz" lIns="91440" tIns="45720" rIns="91440" bIns="45720" rtlCol="0" anchor="b">
            <a:normAutofit/>
          </a:bodyPr>
          <a:lstStyle/>
          <a:p>
            <a:r>
              <a:rPr lang="ja-JP" altLang="en-US"/>
              <a:t>マスター タイトルの書式設定</a:t>
            </a:r>
            <a:endParaRPr lang="en-US" dirty="0"/>
          </a:p>
        </p:txBody>
      </p:sp>
      <p:sp>
        <p:nvSpPr>
          <p:cNvPr id="1029" name="Text Placeholder 2">
            <a:extLst>
              <a:ext uri="{FF2B5EF4-FFF2-40B4-BE49-F238E27FC236}">
                <a16:creationId xmlns:a16="http://schemas.microsoft.com/office/drawing/2014/main" id="{F11C9F69-F4BE-4A36-B51F-3AC4699E9FA7}"/>
              </a:ext>
            </a:extLst>
          </p:cNvPr>
          <p:cNvSpPr>
            <a:spLocks noGrp="1"/>
          </p:cNvSpPr>
          <p:nvPr>
            <p:ph type="body" idx="1"/>
          </p:nvPr>
        </p:nvSpPr>
        <p:spPr bwMode="auto">
          <a:xfrm>
            <a:off x="822325" y="1846263"/>
            <a:ext cx="75438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45720" numCol="1" anchor="t" anchorCtr="0" compatLnSpc="1">
            <a:prstTxWarp prst="textNoShape">
              <a:avLst/>
            </a:prstTxWarp>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Date Placeholder 3">
            <a:extLst>
              <a:ext uri="{FF2B5EF4-FFF2-40B4-BE49-F238E27FC236}">
                <a16:creationId xmlns:a16="http://schemas.microsoft.com/office/drawing/2014/main" id="{B22F26F4-47B4-451C-B894-14100C3CEE39}"/>
              </a:ext>
            </a:extLst>
          </p:cNvPr>
          <p:cNvSpPr>
            <a:spLocks noGrp="1"/>
          </p:cNvSpPr>
          <p:nvPr>
            <p:ph type="dt" sz="half" idx="2"/>
          </p:nvPr>
        </p:nvSpPr>
        <p:spPr>
          <a:xfrm>
            <a:off x="822325" y="6459538"/>
            <a:ext cx="1854200" cy="365125"/>
          </a:xfrm>
          <a:prstGeom prst="rect">
            <a:avLst/>
          </a:prstGeom>
        </p:spPr>
        <p:txBody>
          <a:bodyPr vert="horz" lIns="91440" tIns="45720" rIns="91440" bIns="45720" rtlCol="0" anchor="ctr"/>
          <a:lstStyle>
            <a:lvl1pPr algn="l">
              <a:defRPr sz="900">
                <a:solidFill>
                  <a:srgbClr val="FFFFFF"/>
                </a:solidFill>
              </a:defRPr>
            </a:lvl1pPr>
          </a:lstStyle>
          <a:p>
            <a:pPr>
              <a:defRPr/>
            </a:pPr>
            <a:endParaRPr lang="en-US" altLang="ja-JP"/>
          </a:p>
        </p:txBody>
      </p:sp>
      <p:sp>
        <p:nvSpPr>
          <p:cNvPr id="5" name="Footer Placeholder 4">
            <a:extLst>
              <a:ext uri="{FF2B5EF4-FFF2-40B4-BE49-F238E27FC236}">
                <a16:creationId xmlns:a16="http://schemas.microsoft.com/office/drawing/2014/main" id="{F0D4E6A4-9EAC-4AE4-9E49-BE4388EA950F}"/>
              </a:ext>
            </a:extLst>
          </p:cNvPr>
          <p:cNvSpPr>
            <a:spLocks noGrp="1"/>
          </p:cNvSpPr>
          <p:nvPr>
            <p:ph type="ftr" sz="quarter" idx="3"/>
          </p:nvPr>
        </p:nvSpPr>
        <p:spPr>
          <a:xfrm>
            <a:off x="2765425" y="6459538"/>
            <a:ext cx="3616325" cy="365125"/>
          </a:xfrm>
          <a:prstGeom prst="rect">
            <a:avLst/>
          </a:prstGeom>
        </p:spPr>
        <p:txBody>
          <a:bodyPr vert="horz" lIns="91440" tIns="45720" rIns="91440" bIns="45720" rtlCol="0" anchor="ctr"/>
          <a:lstStyle>
            <a:lvl1pPr algn="ctr">
              <a:defRPr sz="900" cap="all" baseline="0">
                <a:solidFill>
                  <a:srgbClr val="FFFFFF"/>
                </a:solidFill>
              </a:defRPr>
            </a:lvl1pPr>
          </a:lstStyle>
          <a:p>
            <a:pPr>
              <a:defRPr/>
            </a:pPr>
            <a:endParaRPr lang="en-US" altLang="ja-JP"/>
          </a:p>
        </p:txBody>
      </p:sp>
      <p:sp>
        <p:nvSpPr>
          <p:cNvPr id="6" name="Slide Number Placeholder 5">
            <a:extLst>
              <a:ext uri="{FF2B5EF4-FFF2-40B4-BE49-F238E27FC236}">
                <a16:creationId xmlns:a16="http://schemas.microsoft.com/office/drawing/2014/main" id="{F4552CE1-5268-4273-9CA5-A007B204965D}"/>
              </a:ext>
            </a:extLst>
          </p:cNvPr>
          <p:cNvSpPr>
            <a:spLocks noGrp="1"/>
          </p:cNvSpPr>
          <p:nvPr>
            <p:ph type="sldNum" sz="quarter" idx="4"/>
          </p:nvPr>
        </p:nvSpPr>
        <p:spPr>
          <a:xfrm>
            <a:off x="7424738" y="6459538"/>
            <a:ext cx="984250" cy="365125"/>
          </a:xfrm>
          <a:prstGeom prst="rect">
            <a:avLst/>
          </a:prstGeom>
        </p:spPr>
        <p:txBody>
          <a:bodyPr vert="horz" wrap="square" lIns="91440" tIns="45720" rIns="91440" bIns="45720" numCol="1" anchor="ctr" anchorCtr="0" compatLnSpc="1">
            <a:prstTxWarp prst="textNoShape">
              <a:avLst/>
            </a:prstTxWarp>
          </a:bodyPr>
          <a:lstStyle>
            <a:lvl1pPr algn="r">
              <a:defRPr sz="1000">
                <a:solidFill>
                  <a:srgbClr val="FFFFFF"/>
                </a:solidFill>
              </a:defRPr>
            </a:lvl1pPr>
          </a:lstStyle>
          <a:p>
            <a:pPr>
              <a:defRPr/>
            </a:pPr>
            <a:fld id="{E236418F-4D02-47B2-AD05-8D4726CE67AB}" type="slidenum">
              <a:rPr lang="en-US" altLang="ja-JP"/>
              <a:pPr>
                <a:defRPr/>
              </a:pPr>
              <a:t>‹#›</a:t>
            </a:fld>
            <a:endParaRPr lang="en-US" altLang="ja-JP"/>
          </a:p>
        </p:txBody>
      </p:sp>
      <p:cxnSp>
        <p:nvCxnSpPr>
          <p:cNvPr id="10" name="Straight Connector 9">
            <a:extLst>
              <a:ext uri="{FF2B5EF4-FFF2-40B4-BE49-F238E27FC236}">
                <a16:creationId xmlns:a16="http://schemas.microsoft.com/office/drawing/2014/main" id="{EFABB3E8-CA12-4E1E-AD2B-863737202ACD}"/>
              </a:ext>
            </a:extLst>
          </p:cNvPr>
          <p:cNvCxnSpPr/>
          <p:nvPr/>
        </p:nvCxnSpPr>
        <p:spPr>
          <a:xfrm>
            <a:off x="895350" y="1738313"/>
            <a:ext cx="7475538"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4941" r:id="rId1"/>
    <p:sldLayoutId id="2147484936" r:id="rId2"/>
    <p:sldLayoutId id="2147484942" r:id="rId3"/>
    <p:sldLayoutId id="2147484937" r:id="rId4"/>
    <p:sldLayoutId id="2147484938" r:id="rId5"/>
    <p:sldLayoutId id="2147484939" r:id="rId6"/>
    <p:sldLayoutId id="2147484943" r:id="rId7"/>
    <p:sldLayoutId id="2147484944" r:id="rId8"/>
    <p:sldLayoutId id="2147484945" r:id="rId9"/>
    <p:sldLayoutId id="2147484940" r:id="rId10"/>
    <p:sldLayoutId id="2147484946" r:id="rId11"/>
  </p:sldLayoutIdLst>
  <p:txStyles>
    <p:titleStyle>
      <a:lvl1pPr algn="l" rtl="0" eaLnBrk="0" fontAlgn="base" hangingPunct="0">
        <a:lnSpc>
          <a:spcPct val="85000"/>
        </a:lnSpc>
        <a:spcBef>
          <a:spcPct val="0"/>
        </a:spcBef>
        <a:spcAft>
          <a:spcPct val="0"/>
        </a:spcAft>
        <a:defRPr kumimoji="1" sz="4800" kern="1200" spc="-50">
          <a:solidFill>
            <a:srgbClr val="404040"/>
          </a:solidFill>
          <a:latin typeface="+mj-lt"/>
          <a:ea typeface="+mj-ea"/>
          <a:cs typeface="+mj-cs"/>
        </a:defRPr>
      </a:lvl1pPr>
      <a:lvl2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2pPr>
      <a:lvl3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3pPr>
      <a:lvl4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4pPr>
      <a:lvl5pPr algn="l" rtl="0" eaLnBrk="0" fontAlgn="base" hangingPunct="0">
        <a:lnSpc>
          <a:spcPct val="85000"/>
        </a:lnSpc>
        <a:spcBef>
          <a:spcPct val="0"/>
        </a:spcBef>
        <a:spcAft>
          <a:spcPct val="0"/>
        </a:spcAft>
        <a:defRPr kumimoji="1" sz="4800">
          <a:solidFill>
            <a:srgbClr val="404040"/>
          </a:solidFill>
          <a:latin typeface="Calibri Light" panose="020F0302020204030204" pitchFamily="34" charset="0"/>
        </a:defRPr>
      </a:lvl5pPr>
      <a:lvl6pPr marL="457200" algn="l" rtl="0" fontAlgn="base">
        <a:lnSpc>
          <a:spcPct val="85000"/>
        </a:lnSpc>
        <a:spcBef>
          <a:spcPct val="0"/>
        </a:spcBef>
        <a:spcAft>
          <a:spcPct val="0"/>
        </a:spcAft>
        <a:defRPr kumimoji="1" sz="4800">
          <a:solidFill>
            <a:srgbClr val="404040"/>
          </a:solidFill>
          <a:latin typeface="Calibri Light" panose="020F0302020204030204" pitchFamily="34" charset="0"/>
        </a:defRPr>
      </a:lvl6pPr>
      <a:lvl7pPr marL="914400" algn="l" rtl="0" fontAlgn="base">
        <a:lnSpc>
          <a:spcPct val="85000"/>
        </a:lnSpc>
        <a:spcBef>
          <a:spcPct val="0"/>
        </a:spcBef>
        <a:spcAft>
          <a:spcPct val="0"/>
        </a:spcAft>
        <a:defRPr kumimoji="1" sz="4800">
          <a:solidFill>
            <a:srgbClr val="404040"/>
          </a:solidFill>
          <a:latin typeface="Calibri Light" panose="020F0302020204030204" pitchFamily="34" charset="0"/>
        </a:defRPr>
      </a:lvl7pPr>
      <a:lvl8pPr marL="1371600" algn="l" rtl="0" fontAlgn="base">
        <a:lnSpc>
          <a:spcPct val="85000"/>
        </a:lnSpc>
        <a:spcBef>
          <a:spcPct val="0"/>
        </a:spcBef>
        <a:spcAft>
          <a:spcPct val="0"/>
        </a:spcAft>
        <a:defRPr kumimoji="1" sz="4800">
          <a:solidFill>
            <a:srgbClr val="404040"/>
          </a:solidFill>
          <a:latin typeface="Calibri Light" panose="020F0302020204030204" pitchFamily="34" charset="0"/>
        </a:defRPr>
      </a:lvl8pPr>
      <a:lvl9pPr marL="1828800" algn="l" rtl="0" fontAlgn="base">
        <a:lnSpc>
          <a:spcPct val="85000"/>
        </a:lnSpc>
        <a:spcBef>
          <a:spcPct val="0"/>
        </a:spcBef>
        <a:spcAft>
          <a:spcPct val="0"/>
        </a:spcAft>
        <a:defRPr kumimoji="1" sz="4800">
          <a:solidFill>
            <a:srgbClr val="404040"/>
          </a:solidFill>
          <a:latin typeface="Calibri Light" panose="020F0302020204030204" pitchFamily="34" charset="0"/>
        </a:defRPr>
      </a:lvl9pPr>
    </p:titleStyle>
    <p:bodyStyle>
      <a:lvl1pPr marL="90488" indent="-90488" algn="l" rtl="0" eaLnBrk="0" fontAlgn="base" hangingPunct="0">
        <a:lnSpc>
          <a:spcPct val="90000"/>
        </a:lnSpc>
        <a:spcBef>
          <a:spcPts val="1200"/>
        </a:spcBef>
        <a:spcAft>
          <a:spcPts val="200"/>
        </a:spcAft>
        <a:buClr>
          <a:schemeClr val="accent1"/>
        </a:buClr>
        <a:buSzPct val="100000"/>
        <a:buFont typeface="Calibri" panose="020F0502020204030204" pitchFamily="34" charset="0"/>
        <a:buChar char=" "/>
        <a:defRPr kumimoji="1" sz="2000" kern="1200">
          <a:solidFill>
            <a:srgbClr val="404040"/>
          </a:solidFill>
          <a:latin typeface="+mn-lt"/>
          <a:ea typeface="+mn-ea"/>
          <a:cs typeface="+mn-cs"/>
        </a:defRPr>
      </a:lvl1pPr>
      <a:lvl2pPr marL="38258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kern="1200">
          <a:solidFill>
            <a:srgbClr val="404040"/>
          </a:solidFill>
          <a:latin typeface="+mn-lt"/>
          <a:ea typeface="+mn-ea"/>
          <a:cs typeface="+mn-cs"/>
        </a:defRPr>
      </a:lvl2pPr>
      <a:lvl3pPr marL="566738"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3pPr>
      <a:lvl4pPr marL="749300"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4pPr>
      <a:lvl5pPr marL="931863" indent="-182563" algn="l" rtl="0" eaLnBrk="0" fontAlgn="base" hangingPunct="0">
        <a:lnSpc>
          <a:spcPct val="90000"/>
        </a:lnSpc>
        <a:spcBef>
          <a:spcPts val="200"/>
        </a:spcBef>
        <a:spcAft>
          <a:spcPts val="400"/>
        </a:spcAft>
        <a:buClr>
          <a:schemeClr val="accent1"/>
        </a:buClr>
        <a:buFont typeface="Calibri" panose="020F0502020204030204" pitchFamily="34" charset="0"/>
        <a:buChar char="◦"/>
        <a:defRPr kumimoji="1" sz="1400" kern="1200">
          <a:solidFill>
            <a:srgbClr val="404040"/>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kumimoji="1"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4.emf"/><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png"/><Relationship Id="rId5" Type="http://schemas.openxmlformats.org/officeDocument/2006/relationships/image" Target="../media/image5.emf"/><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WordArt 6" descr="紫のメッシュ">
            <a:extLst>
              <a:ext uri="{FF2B5EF4-FFF2-40B4-BE49-F238E27FC236}">
                <a16:creationId xmlns:a16="http://schemas.microsoft.com/office/drawing/2014/main" id="{4661BC5D-A6E0-4CA3-ACB9-D576810B3F3C}"/>
              </a:ext>
            </a:extLst>
          </p:cNvPr>
          <p:cNvSpPr>
            <a:spLocks noChangeArrowheads="1" noChangeShapeType="1" noTextEdit="1"/>
          </p:cNvSpPr>
          <p:nvPr/>
        </p:nvSpPr>
        <p:spPr bwMode="auto">
          <a:xfrm>
            <a:off x="2728913" y="6021388"/>
            <a:ext cx="3657600" cy="457200"/>
          </a:xfrm>
          <a:prstGeom prst="rect">
            <a:avLst/>
          </a:prstGeom>
        </p:spPr>
        <p:txBody>
          <a:bodyPr wrap="none" fromWordArt="1">
            <a:prstTxWarp prst="textPlain">
              <a:avLst>
                <a:gd name="adj" fmla="val 50000"/>
              </a:avLst>
            </a:prstTxWarp>
            <a:scene3d>
              <a:camera prst="legacyObliqueRight"/>
              <a:lightRig rig="legacyHarsh3" dir="t"/>
            </a:scene3d>
            <a:sp3d extrusionH="100000" prstMaterial="legacyMatte">
              <a:extrusionClr>
                <a:srgbClr val="663300"/>
              </a:extrusionClr>
              <a:contourClr>
                <a:srgbClr val="FFFFFF"/>
              </a:contourClr>
            </a:sp3d>
          </a:bodyPr>
          <a:lstStyle/>
          <a:p>
            <a:pPr algn="ctr"/>
            <a:r>
              <a:rPr lang="zh-TW"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rPr>
              <a:t>福岡県教育委員会</a:t>
            </a:r>
            <a:endParaRPr lang="ja-JP" altLang="en-US" sz="3600" kern="10">
              <a:ln w="9525">
                <a:round/>
                <a:headEnd/>
                <a:tailEnd/>
              </a:ln>
              <a:blipFill dpi="0" rotWithShape="0">
                <a:blip r:embed="rId5"/>
                <a:srcRect/>
                <a:tile tx="0" ty="0" sx="100000" sy="100000" flip="none" algn="tl"/>
              </a:blipFill>
              <a:latin typeface="HGP教科書体" panose="02020600000000000000" pitchFamily="18" charset="-128"/>
              <a:ea typeface="HGP教科書体" panose="02020600000000000000" pitchFamily="18" charset="-128"/>
            </a:endParaRPr>
          </a:p>
        </p:txBody>
      </p:sp>
      <p:sp>
        <p:nvSpPr>
          <p:cNvPr id="10243" name="WordArt 10">
            <a:extLst>
              <a:ext uri="{FF2B5EF4-FFF2-40B4-BE49-F238E27FC236}">
                <a16:creationId xmlns:a16="http://schemas.microsoft.com/office/drawing/2014/main" id="{D0C6DB6C-FB24-4351-9FD7-31F617872E83}"/>
              </a:ext>
            </a:extLst>
          </p:cNvPr>
          <p:cNvSpPr>
            <a:spLocks noChangeArrowheads="1" noChangeShapeType="1" noTextEdit="1"/>
          </p:cNvSpPr>
          <p:nvPr/>
        </p:nvSpPr>
        <p:spPr bwMode="auto">
          <a:xfrm>
            <a:off x="3621088" y="1427163"/>
            <a:ext cx="1873250" cy="609600"/>
          </a:xfrm>
          <a:prstGeom prst="rect">
            <a:avLst/>
          </a:prstGeom>
        </p:spPr>
        <p:txBody>
          <a:bodyPr wrap="none" fromWordArt="1">
            <a:prstTxWarp prst="textPlain">
              <a:avLst>
                <a:gd name="adj" fmla="val 50000"/>
              </a:avLst>
            </a:prstTxWarp>
          </a:bodyPr>
          <a:lstStyle/>
          <a:p>
            <a:pPr algn="ctr"/>
            <a:r>
              <a:rPr lang="ja-JP" altLang="en-US" sz="4800" b="1" kern="10" spc="2400">
                <a:ln w="9525">
                  <a:solidFill>
                    <a:srgbClr val="A50021"/>
                  </a:solidFill>
                  <a:round/>
                  <a:headEnd/>
                  <a:tailEnd/>
                </a:ln>
                <a:solidFill>
                  <a:srgbClr val="800000"/>
                </a:solidFill>
                <a:latin typeface="HGP教科書体" panose="02020600000000000000" pitchFamily="18" charset="-128"/>
                <a:ea typeface="HGP教科書体" panose="02020600000000000000" pitchFamily="18" charset="-128"/>
              </a:rPr>
              <a:t>理科</a:t>
            </a:r>
          </a:p>
        </p:txBody>
      </p:sp>
      <p:sp>
        <p:nvSpPr>
          <p:cNvPr id="10244" name="Text Box 14">
            <a:extLst>
              <a:ext uri="{FF2B5EF4-FFF2-40B4-BE49-F238E27FC236}">
                <a16:creationId xmlns:a16="http://schemas.microsoft.com/office/drawing/2014/main" id="{120B33F1-6594-48B5-9B0E-FECB0873084A}"/>
              </a:ext>
            </a:extLst>
          </p:cNvPr>
          <p:cNvSpPr txBox="1">
            <a:spLocks noChangeArrowheads="1"/>
          </p:cNvSpPr>
          <p:nvPr/>
        </p:nvSpPr>
        <p:spPr bwMode="auto">
          <a:xfrm>
            <a:off x="2149475" y="404813"/>
            <a:ext cx="2112963" cy="668337"/>
          </a:xfrm>
          <a:prstGeom prst="rect">
            <a:avLst/>
          </a:prstGeom>
          <a:solidFill>
            <a:srgbClr val="800000"/>
          </a:soli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教育課程</a:t>
            </a:r>
          </a:p>
        </p:txBody>
      </p:sp>
      <p:sp>
        <p:nvSpPr>
          <p:cNvPr id="10245" name="Text Box 16">
            <a:extLst>
              <a:ext uri="{FF2B5EF4-FFF2-40B4-BE49-F238E27FC236}">
                <a16:creationId xmlns:a16="http://schemas.microsoft.com/office/drawing/2014/main" id="{E157457E-3E9D-49BC-870B-48B1C6084330}"/>
              </a:ext>
            </a:extLst>
          </p:cNvPr>
          <p:cNvSpPr txBox="1">
            <a:spLocks noChangeArrowheads="1"/>
          </p:cNvSpPr>
          <p:nvPr/>
        </p:nvSpPr>
        <p:spPr bwMode="auto">
          <a:xfrm>
            <a:off x="4262438" y="403225"/>
            <a:ext cx="1585912" cy="669925"/>
          </a:xfrm>
          <a:prstGeom prst="rect">
            <a:avLst/>
          </a:prstGeom>
          <a:noFill/>
          <a:ln w="9525">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dirty="0">
                <a:solidFill>
                  <a:srgbClr val="800000"/>
                </a:solidFill>
                <a:latin typeface="HGP教科書体" panose="02020600000000000000" pitchFamily="18" charset="-128"/>
                <a:ea typeface="HGP教科書体" panose="02020600000000000000" pitchFamily="18" charset="-128"/>
              </a:rPr>
              <a:t>説明</a:t>
            </a:r>
          </a:p>
        </p:txBody>
      </p:sp>
      <p:sp>
        <p:nvSpPr>
          <p:cNvPr id="10246" name="Rectangle 17">
            <a:extLst>
              <a:ext uri="{FF2B5EF4-FFF2-40B4-BE49-F238E27FC236}">
                <a16:creationId xmlns:a16="http://schemas.microsoft.com/office/drawing/2014/main" id="{96DB8B64-A363-4728-BBCC-26A4ED1D6EEC}"/>
              </a:ext>
            </a:extLst>
          </p:cNvPr>
          <p:cNvSpPr>
            <a:spLocks noChangeArrowheads="1"/>
          </p:cNvSpPr>
          <p:nvPr/>
        </p:nvSpPr>
        <p:spPr bwMode="auto">
          <a:xfrm>
            <a:off x="6119813" y="404813"/>
            <a:ext cx="1701800" cy="668337"/>
          </a:xfrm>
          <a:prstGeom prst="rect">
            <a:avLst/>
          </a:prstGeom>
          <a:gradFill rotWithShape="1">
            <a:gsLst>
              <a:gs pos="0">
                <a:srgbClr val="FFCC99"/>
              </a:gs>
              <a:gs pos="100000">
                <a:srgbClr val="800000"/>
              </a:gs>
            </a:gsLst>
            <a:path path="shape">
              <a:fillToRect l="50000" t="50000" r="50000" b="50000"/>
            </a:path>
          </a:gradFill>
          <a:ln w="9525">
            <a:solidFill>
              <a:srgbClr val="800000"/>
            </a:solidFill>
            <a:miter lim="800000"/>
            <a:headEnd/>
            <a:tailEnd/>
          </a:ln>
        </p:spPr>
        <p:txBody>
          <a:bodyPr lIns="36000" tIns="36000" rIns="36000" bIns="36000" anchor="ctr" anchorCtr="1"/>
          <a:lstStyle>
            <a:lvl1pPr defTabSz="1279525">
              <a:defRPr>
                <a:solidFill>
                  <a:schemeClr val="tx1"/>
                </a:solidFill>
                <a:latin typeface="Calibri" panose="020F0502020204030204" pitchFamily="34" charset="0"/>
              </a:defRPr>
            </a:lvl1pPr>
            <a:lvl2pPr marL="742950" indent="-285750" defTabSz="1279525">
              <a:defRPr>
                <a:solidFill>
                  <a:schemeClr val="tx1"/>
                </a:solidFill>
                <a:latin typeface="Calibri" panose="020F0502020204030204" pitchFamily="34" charset="0"/>
              </a:defRPr>
            </a:lvl2pPr>
            <a:lvl3pPr marL="1143000" indent="-228600" defTabSz="1279525">
              <a:defRPr>
                <a:solidFill>
                  <a:schemeClr val="tx1"/>
                </a:solidFill>
                <a:latin typeface="Calibri" panose="020F0502020204030204" pitchFamily="34" charset="0"/>
              </a:defRPr>
            </a:lvl3pPr>
            <a:lvl4pPr marL="1600200" indent="-228600" defTabSz="1279525">
              <a:defRPr>
                <a:solidFill>
                  <a:schemeClr val="tx1"/>
                </a:solidFill>
                <a:latin typeface="Calibri" panose="020F0502020204030204" pitchFamily="34" charset="0"/>
              </a:defRPr>
            </a:lvl4pPr>
            <a:lvl5pPr marL="2057400" indent="-228600" defTabSz="1279525">
              <a:defRPr>
                <a:solidFill>
                  <a:schemeClr val="tx1"/>
                </a:solidFill>
                <a:latin typeface="Calibri" panose="020F0502020204030204" pitchFamily="34" charset="0"/>
              </a:defRPr>
            </a:lvl5pPr>
            <a:lvl6pPr marL="2514600" indent="-228600" defTabSz="1279525" eaLnBrk="0" fontAlgn="base" hangingPunct="0">
              <a:spcBef>
                <a:spcPct val="0"/>
              </a:spcBef>
              <a:spcAft>
                <a:spcPct val="0"/>
              </a:spcAft>
              <a:defRPr>
                <a:solidFill>
                  <a:schemeClr val="tx1"/>
                </a:solidFill>
                <a:latin typeface="Calibri" panose="020F0502020204030204" pitchFamily="34" charset="0"/>
              </a:defRPr>
            </a:lvl6pPr>
            <a:lvl7pPr marL="2971800" indent="-228600" defTabSz="1279525" eaLnBrk="0" fontAlgn="base" hangingPunct="0">
              <a:spcBef>
                <a:spcPct val="0"/>
              </a:spcBef>
              <a:spcAft>
                <a:spcPct val="0"/>
              </a:spcAft>
              <a:defRPr>
                <a:solidFill>
                  <a:schemeClr val="tx1"/>
                </a:solidFill>
                <a:latin typeface="Calibri" panose="020F0502020204030204" pitchFamily="34" charset="0"/>
              </a:defRPr>
            </a:lvl7pPr>
            <a:lvl8pPr marL="3429000" indent="-228600" defTabSz="1279525" eaLnBrk="0" fontAlgn="base" hangingPunct="0">
              <a:spcBef>
                <a:spcPct val="0"/>
              </a:spcBef>
              <a:spcAft>
                <a:spcPct val="0"/>
              </a:spcAft>
              <a:defRPr>
                <a:solidFill>
                  <a:schemeClr val="tx1"/>
                </a:solidFill>
                <a:latin typeface="Calibri" panose="020F0502020204030204" pitchFamily="34" charset="0"/>
              </a:defRPr>
            </a:lvl8pPr>
            <a:lvl9pPr marL="3886200" indent="-228600" defTabSz="1279525"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ja-JP" altLang="en-US" sz="3600" b="1">
                <a:solidFill>
                  <a:schemeClr val="bg1"/>
                </a:solidFill>
                <a:latin typeface="HGP教科書体" panose="02020600000000000000" pitchFamily="18" charset="-128"/>
                <a:ea typeface="HGP教科書体" panose="02020600000000000000" pitchFamily="18" charset="-128"/>
              </a:rPr>
              <a:t>小学校</a:t>
            </a:r>
          </a:p>
        </p:txBody>
      </p:sp>
      <p:sp>
        <p:nvSpPr>
          <p:cNvPr id="2" name="楕円 1">
            <a:extLst>
              <a:ext uri="{FF2B5EF4-FFF2-40B4-BE49-F238E27FC236}">
                <a16:creationId xmlns:a16="http://schemas.microsoft.com/office/drawing/2014/main" id="{527E3F78-FC75-425B-8100-CBC2E9A19A68}"/>
              </a:ext>
            </a:extLst>
          </p:cNvPr>
          <p:cNvSpPr/>
          <p:nvPr/>
        </p:nvSpPr>
        <p:spPr>
          <a:xfrm>
            <a:off x="1028375" y="289545"/>
            <a:ext cx="944213" cy="944213"/>
          </a:xfrm>
          <a:prstGeom prst="ellipse">
            <a:avLst/>
          </a:prstGeom>
          <a:solidFill>
            <a:schemeClr val="bg1"/>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kumimoji="1" lang="ja-JP" altLang="en-US" sz="4400" b="1" dirty="0">
                <a:solidFill>
                  <a:srgbClr val="C00000"/>
                </a:solidFill>
                <a:latin typeface="HGP教科書体" panose="02020600000000000000" pitchFamily="18" charset="-128"/>
                <a:ea typeface="HGP教科書体" panose="02020600000000000000" pitchFamily="18" charset="-128"/>
              </a:rPr>
              <a:t>新</a:t>
            </a:r>
          </a:p>
        </p:txBody>
      </p:sp>
      <p:sp>
        <p:nvSpPr>
          <p:cNvPr id="6149" name="AutoShape 12">
            <a:extLst>
              <a:ext uri="{FF2B5EF4-FFF2-40B4-BE49-F238E27FC236}">
                <a16:creationId xmlns:a16="http://schemas.microsoft.com/office/drawing/2014/main" id="{23C64673-0E65-4DD0-B63A-B1D4E4BF34FD}"/>
              </a:ext>
            </a:extLst>
          </p:cNvPr>
          <p:cNvSpPr>
            <a:spLocks noChangeArrowheads="1"/>
          </p:cNvSpPr>
          <p:nvPr/>
        </p:nvSpPr>
        <p:spPr bwMode="auto">
          <a:xfrm>
            <a:off x="1557338" y="2252663"/>
            <a:ext cx="6264275" cy="3527425"/>
          </a:xfrm>
          <a:prstGeom prst="bevel">
            <a:avLst>
              <a:gd name="adj" fmla="val 4912"/>
            </a:avLst>
          </a:prstGeom>
          <a:solidFill>
            <a:schemeClr val="accent2">
              <a:lumMod val="60000"/>
              <a:lumOff val="40000"/>
            </a:schemeClr>
          </a:solidFill>
          <a:ln>
            <a:noFill/>
          </a:ln>
        </p:spPr>
        <p:txBody>
          <a:bodyPr lIns="36000" tIns="36000" rIns="36000" bIns="36000"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fontAlgn="auto" hangingPunct="1">
              <a:spcBef>
                <a:spcPct val="50000"/>
              </a:spcBef>
              <a:spcAft>
                <a:spcPts val="0"/>
              </a:spcAft>
              <a:buFontTx/>
              <a:buNone/>
              <a:defRPr/>
            </a:pPr>
            <a:r>
              <a:rPr lang="en-US" altLang="ja-JP" sz="2400" b="1" dirty="0">
                <a:ea typeface="HGPｺﾞｼｯｸM" panose="020B0600000000000000" pitchFamily="50" charset="-128"/>
              </a:rPr>
              <a:t>Ⅰ</a:t>
            </a:r>
            <a:r>
              <a:rPr lang="ja-JP" altLang="en-US" sz="2400" b="1" dirty="0">
                <a:ea typeface="HGP教科書体" panose="02020600000000000000" pitchFamily="18" charset="-128"/>
              </a:rPr>
              <a:t>　理科の改訂の趣旨及び要点</a:t>
            </a:r>
          </a:p>
          <a:p>
            <a:pPr eaLnBrk="1" fontAlgn="auto" hangingPunct="1">
              <a:spcBef>
                <a:spcPct val="50000"/>
              </a:spcBef>
              <a:spcAft>
                <a:spcPts val="0"/>
              </a:spcAft>
              <a:buFontTx/>
              <a:buNone/>
              <a:defRPr/>
            </a:pPr>
            <a:r>
              <a:rPr lang="en-US" altLang="ja-JP" sz="2400" b="1" dirty="0">
                <a:ea typeface="HGPｺﾞｼｯｸM" panose="020B0600000000000000" pitchFamily="50" charset="-128"/>
              </a:rPr>
              <a:t>Ⅱ</a:t>
            </a:r>
            <a:r>
              <a:rPr lang="ja-JP" altLang="en-US" sz="2400" b="1" dirty="0">
                <a:ea typeface="HGP教科書体" panose="02020600000000000000" pitchFamily="18" charset="-128"/>
              </a:rPr>
              <a:t>　理科の目標</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Ⅲ</a:t>
            </a:r>
            <a:r>
              <a:rPr lang="ja-JP" altLang="en-US" sz="2400" b="1" dirty="0">
                <a:ea typeface="HGP教科書体" panose="02020600000000000000" pitchFamily="18" charset="-128"/>
              </a:rPr>
              <a:t>　理科の内容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Ⅳ</a:t>
            </a:r>
            <a:r>
              <a:rPr lang="ja-JP" altLang="en-US" sz="2400" b="1" dirty="0">
                <a:ea typeface="HGP教科書体" panose="02020600000000000000" pitchFamily="18" charset="-128"/>
              </a:rPr>
              <a:t>　各学年の目標及び内容</a:t>
            </a:r>
            <a:endParaRPr lang="en-US" altLang="ja-JP" sz="2400" b="1" dirty="0">
              <a:ea typeface="HGP教科書体" panose="02020600000000000000" pitchFamily="18" charset="-128"/>
            </a:endParaRPr>
          </a:p>
          <a:p>
            <a:pPr eaLnBrk="1" fontAlgn="auto" hangingPunct="1">
              <a:spcBef>
                <a:spcPct val="50000"/>
              </a:spcBef>
              <a:spcAft>
                <a:spcPts val="0"/>
              </a:spcAft>
              <a:buFontTx/>
              <a:buNone/>
              <a:defRPr/>
            </a:pPr>
            <a:r>
              <a:rPr lang="en-US" altLang="ja-JP" sz="2400" b="1" dirty="0">
                <a:ea typeface="HGP教科書体" panose="02020600000000000000" pitchFamily="18" charset="-128"/>
              </a:rPr>
              <a:t>Ⅴ</a:t>
            </a:r>
            <a:r>
              <a:rPr lang="ja-JP" altLang="en-US" sz="2400" b="1" dirty="0">
                <a:ea typeface="HGP教科書体" panose="02020600000000000000" pitchFamily="18" charset="-128"/>
              </a:rPr>
              <a:t>　指導計画の作成と内容の取扱い</a:t>
            </a:r>
          </a:p>
        </p:txBody>
      </p:sp>
      <p:pic>
        <p:nvPicPr>
          <p:cNvPr id="3" name="オーディオ 2">
            <a:hlinkClick r:id="" action="ppaction://media"/>
            <a:extLst>
              <a:ext uri="{FF2B5EF4-FFF2-40B4-BE49-F238E27FC236}">
                <a16:creationId xmlns:a16="http://schemas.microsoft.com/office/drawing/2014/main" id="{1FE8986A-CCBB-449F-A1CC-7B2033D0BDE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250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AutoShape 17">
            <a:extLst>
              <a:ext uri="{FF2B5EF4-FFF2-40B4-BE49-F238E27FC236}">
                <a16:creationId xmlns:a16="http://schemas.microsoft.com/office/drawing/2014/main" id="{A376A17F-259B-4FE0-90AD-AF90770E52E2}"/>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P16</a:t>
            </a:r>
            <a:endParaRPr lang="ja-JP" altLang="en-US" dirty="0"/>
          </a:p>
        </p:txBody>
      </p:sp>
      <p:sp>
        <p:nvSpPr>
          <p:cNvPr id="28675" name="Text Box 19">
            <a:extLst>
              <a:ext uri="{FF2B5EF4-FFF2-40B4-BE49-F238E27FC236}">
                <a16:creationId xmlns:a16="http://schemas.microsoft.com/office/drawing/2014/main" id="{1DACC8FC-325D-43D6-9481-A98124F02BEE}"/>
              </a:ext>
            </a:extLst>
          </p:cNvPr>
          <p:cNvSpPr txBox="1">
            <a:spLocks noChangeArrowheads="1"/>
          </p:cNvSpPr>
          <p:nvPr/>
        </p:nvSpPr>
        <p:spPr bwMode="auto">
          <a:xfrm>
            <a:off x="250825" y="8810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sp>
        <p:nvSpPr>
          <p:cNvPr id="28676" name="AutoShape 21">
            <a:extLst>
              <a:ext uri="{FF2B5EF4-FFF2-40B4-BE49-F238E27FC236}">
                <a16:creationId xmlns:a16="http://schemas.microsoft.com/office/drawing/2014/main" id="{14A29C69-A9CD-4909-ABCF-95CEC662C604}"/>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理科の目標</a:t>
            </a:r>
            <a:endParaRPr kumimoji="1" lang="ja-JP" altLang="en-US" sz="3200">
              <a:latin typeface="Tahoma" panose="020B0604030504040204" pitchFamily="34" charset="0"/>
            </a:endParaRPr>
          </a:p>
        </p:txBody>
      </p:sp>
      <p:sp>
        <p:nvSpPr>
          <p:cNvPr id="28677" name="Text Box 19">
            <a:extLst>
              <a:ext uri="{FF2B5EF4-FFF2-40B4-BE49-F238E27FC236}">
                <a16:creationId xmlns:a16="http://schemas.microsoft.com/office/drawing/2014/main" id="{8E24F8FF-0366-4A37-AD20-F5C6C48263D4}"/>
              </a:ext>
            </a:extLst>
          </p:cNvPr>
          <p:cNvSpPr txBox="1">
            <a:spLocks noChangeArrowheads="1"/>
          </p:cNvSpPr>
          <p:nvPr/>
        </p:nvSpPr>
        <p:spPr bwMode="auto">
          <a:xfrm>
            <a:off x="473075" y="1436688"/>
            <a:ext cx="8642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④　「自然の事物・現象についての問題を科学的に解決する」について 　</a:t>
            </a:r>
          </a:p>
        </p:txBody>
      </p:sp>
      <p:sp>
        <p:nvSpPr>
          <p:cNvPr id="28678" name="テキスト ボックス 35">
            <a:extLst>
              <a:ext uri="{FF2B5EF4-FFF2-40B4-BE49-F238E27FC236}">
                <a16:creationId xmlns:a16="http://schemas.microsoft.com/office/drawing/2014/main" id="{F4315D3E-7BAC-4FCF-8789-49BBF77B0174}"/>
              </a:ext>
            </a:extLst>
          </p:cNvPr>
          <p:cNvSpPr txBox="1">
            <a:spLocks noChangeArrowheads="1"/>
          </p:cNvSpPr>
          <p:nvPr/>
        </p:nvSpPr>
        <p:spPr bwMode="auto">
          <a:xfrm>
            <a:off x="755650" y="2708275"/>
            <a:ext cx="82296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「問題を科学的に解決する」ということは，自然の事物・現象についての問題を，実証性，再現性，客観性などといった条件を検討する手続きを重視しながら解決していくということ</a:t>
            </a:r>
          </a:p>
        </p:txBody>
      </p:sp>
      <p:cxnSp>
        <p:nvCxnSpPr>
          <p:cNvPr id="13" name="直線コネクタ 12">
            <a:extLst>
              <a:ext uri="{FF2B5EF4-FFF2-40B4-BE49-F238E27FC236}">
                <a16:creationId xmlns:a16="http://schemas.microsoft.com/office/drawing/2014/main" id="{57CED6F1-15C3-4CBD-9D1F-A7923A3664A2}"/>
              </a:ext>
            </a:extLst>
          </p:cNvPr>
          <p:cNvCxnSpPr/>
          <p:nvPr/>
        </p:nvCxnSpPr>
        <p:spPr>
          <a:xfrm>
            <a:off x="4716463" y="3616325"/>
            <a:ext cx="36004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8680" name="グループ化 10">
            <a:extLst>
              <a:ext uri="{FF2B5EF4-FFF2-40B4-BE49-F238E27FC236}">
                <a16:creationId xmlns:a16="http://schemas.microsoft.com/office/drawing/2014/main" id="{D7F98DBC-B122-49B2-ACA4-70CDB6E77B8D}"/>
              </a:ext>
            </a:extLst>
          </p:cNvPr>
          <p:cNvGrpSpPr>
            <a:grpSpLocks/>
          </p:cNvGrpSpPr>
          <p:nvPr/>
        </p:nvGrpSpPr>
        <p:grpSpPr bwMode="auto">
          <a:xfrm>
            <a:off x="0" y="6338888"/>
            <a:ext cx="9144000" cy="504825"/>
            <a:chOff x="0" y="6339122"/>
            <a:chExt cx="9144001" cy="504199"/>
          </a:xfrm>
        </p:grpSpPr>
        <p:sp>
          <p:nvSpPr>
            <p:cNvPr id="12" name="正方形/長方形 11">
              <a:extLst>
                <a:ext uri="{FF2B5EF4-FFF2-40B4-BE49-F238E27FC236}">
                  <a16:creationId xmlns:a16="http://schemas.microsoft.com/office/drawing/2014/main" id="{294709F0-9DE2-4481-A52E-830D23F4C2FC}"/>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a:extLst>
                <a:ext uri="{FF2B5EF4-FFF2-40B4-BE49-F238E27FC236}">
                  <a16:creationId xmlns:a16="http://schemas.microsoft.com/office/drawing/2014/main" id="{0E549AB1-1A84-42AB-BC73-65BFE7FEAFCA}"/>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3" name="オーディオ 2">
            <a:hlinkClick r:id="" action="ppaction://media"/>
            <a:extLst>
              <a:ext uri="{FF2B5EF4-FFF2-40B4-BE49-F238E27FC236}">
                <a16:creationId xmlns:a16="http://schemas.microsoft.com/office/drawing/2014/main" id="{B04872AC-3E98-4D97-9F4B-284E4C41C7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86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a:extLst>
              <a:ext uri="{FF2B5EF4-FFF2-40B4-BE49-F238E27FC236}">
                <a16:creationId xmlns:a16="http://schemas.microsoft.com/office/drawing/2014/main" id="{E142F688-1F20-4279-8114-C2CB3190E8B4}"/>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P22</a:t>
            </a:r>
            <a:endParaRPr lang="ja-JP" altLang="en-US" dirty="0"/>
          </a:p>
        </p:txBody>
      </p:sp>
      <p:sp>
        <p:nvSpPr>
          <p:cNvPr id="30723" name="Text Box 19">
            <a:extLst>
              <a:ext uri="{FF2B5EF4-FFF2-40B4-BE49-F238E27FC236}">
                <a16:creationId xmlns:a16="http://schemas.microsoft.com/office/drawing/2014/main" id="{61577079-82D7-4DB9-839F-A7C79FF9A7E0}"/>
              </a:ext>
            </a:extLst>
          </p:cNvPr>
          <p:cNvSpPr txBox="1">
            <a:spLocks noChangeArrowheads="1"/>
          </p:cNvSpPr>
          <p:nvPr/>
        </p:nvSpPr>
        <p:spPr bwMode="auto">
          <a:xfrm>
            <a:off x="136525" y="849313"/>
            <a:ext cx="8612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（１）について　　「エネルギー」を柱とした内容の構成</a:t>
            </a:r>
          </a:p>
        </p:txBody>
      </p:sp>
      <p:sp>
        <p:nvSpPr>
          <p:cNvPr id="30724" name="AutoShape 21">
            <a:extLst>
              <a:ext uri="{FF2B5EF4-FFF2-40B4-BE49-F238E27FC236}">
                <a16:creationId xmlns:a16="http://schemas.microsoft.com/office/drawing/2014/main" id="{740D5F17-820D-425A-9232-A48182CBC97F}"/>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pic>
        <p:nvPicPr>
          <p:cNvPr id="30725" name="図 1">
            <a:extLst>
              <a:ext uri="{FF2B5EF4-FFF2-40B4-BE49-F238E27FC236}">
                <a16:creationId xmlns:a16="http://schemas.microsoft.com/office/drawing/2014/main" id="{24F52118-A3BA-4807-BFDC-4BB72F7D430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557338"/>
            <a:ext cx="8789988" cy="461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726" name="グループ化 12">
            <a:extLst>
              <a:ext uri="{FF2B5EF4-FFF2-40B4-BE49-F238E27FC236}">
                <a16:creationId xmlns:a16="http://schemas.microsoft.com/office/drawing/2014/main" id="{76C6C189-DC98-483B-8258-4A9D1254EB4F}"/>
              </a:ext>
            </a:extLst>
          </p:cNvPr>
          <p:cNvGrpSpPr>
            <a:grpSpLocks/>
          </p:cNvGrpSpPr>
          <p:nvPr/>
        </p:nvGrpSpPr>
        <p:grpSpPr bwMode="auto">
          <a:xfrm>
            <a:off x="0" y="6338888"/>
            <a:ext cx="9144000" cy="504825"/>
            <a:chOff x="0" y="6339122"/>
            <a:chExt cx="9144001" cy="504199"/>
          </a:xfrm>
        </p:grpSpPr>
        <p:sp>
          <p:nvSpPr>
            <p:cNvPr id="14" name="正方形/長方形 13">
              <a:extLst>
                <a:ext uri="{FF2B5EF4-FFF2-40B4-BE49-F238E27FC236}">
                  <a16:creationId xmlns:a16="http://schemas.microsoft.com/office/drawing/2014/main" id="{49140127-DD97-4B60-A634-3AA39FF25192}"/>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a:extLst>
                <a:ext uri="{FF2B5EF4-FFF2-40B4-BE49-F238E27FC236}">
                  <a16:creationId xmlns:a16="http://schemas.microsoft.com/office/drawing/2014/main" id="{5DAFABD0-59F7-422B-BB5C-A169AE874B54}"/>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cxnSp>
        <p:nvCxnSpPr>
          <p:cNvPr id="3" name="直線コネクタ 2">
            <a:extLst>
              <a:ext uri="{FF2B5EF4-FFF2-40B4-BE49-F238E27FC236}">
                <a16:creationId xmlns:a16="http://schemas.microsoft.com/office/drawing/2014/main" id="{B61F6E68-A7A1-49AB-BEB6-29269204FC99}"/>
              </a:ext>
            </a:extLst>
          </p:cNvPr>
          <p:cNvCxnSpPr/>
          <p:nvPr/>
        </p:nvCxnSpPr>
        <p:spPr>
          <a:xfrm>
            <a:off x="2268538" y="2997200"/>
            <a:ext cx="115093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09533E3B-0C70-459E-BEA2-681889B3F11B}"/>
              </a:ext>
            </a:extLst>
          </p:cNvPr>
          <p:cNvCxnSpPr>
            <a:cxnSpLocks/>
          </p:cNvCxnSpPr>
          <p:nvPr/>
        </p:nvCxnSpPr>
        <p:spPr>
          <a:xfrm>
            <a:off x="4235450" y="5445125"/>
            <a:ext cx="1584325" cy="0"/>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pic>
        <p:nvPicPr>
          <p:cNvPr id="5" name="オーディオ 4">
            <a:hlinkClick r:id="" action="ppaction://media"/>
            <a:extLst>
              <a:ext uri="{FF2B5EF4-FFF2-40B4-BE49-F238E27FC236}">
                <a16:creationId xmlns:a16="http://schemas.microsoft.com/office/drawing/2014/main" id="{292D6400-961D-4EB4-829F-7B1A9AD48AF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14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578" name="AutoShape 17">
            <a:extLst>
              <a:ext uri="{FF2B5EF4-FFF2-40B4-BE49-F238E27FC236}">
                <a16:creationId xmlns:a16="http://schemas.microsoft.com/office/drawing/2014/main" id="{1F620003-3102-4824-962B-04CBCFD5D63F}"/>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P24</a:t>
            </a:r>
            <a:endParaRPr lang="ja-JP" altLang="en-US" dirty="0"/>
          </a:p>
        </p:txBody>
      </p:sp>
      <p:sp>
        <p:nvSpPr>
          <p:cNvPr id="32771" name="Text Box 19">
            <a:extLst>
              <a:ext uri="{FF2B5EF4-FFF2-40B4-BE49-F238E27FC236}">
                <a16:creationId xmlns:a16="http://schemas.microsoft.com/office/drawing/2014/main" id="{1C39F983-1793-42A4-965D-C775BC12331C}"/>
              </a:ext>
            </a:extLst>
          </p:cNvPr>
          <p:cNvSpPr txBox="1">
            <a:spLocks noChangeArrowheads="1"/>
          </p:cNvSpPr>
          <p:nvPr/>
        </p:nvSpPr>
        <p:spPr bwMode="auto">
          <a:xfrm>
            <a:off x="136525" y="849313"/>
            <a:ext cx="81803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（１）について　　「生命」を柱とした内容の構成</a:t>
            </a:r>
          </a:p>
        </p:txBody>
      </p:sp>
      <p:sp>
        <p:nvSpPr>
          <p:cNvPr id="32772" name="AutoShape 21">
            <a:extLst>
              <a:ext uri="{FF2B5EF4-FFF2-40B4-BE49-F238E27FC236}">
                <a16:creationId xmlns:a16="http://schemas.microsoft.com/office/drawing/2014/main" id="{4949AB73-72C6-4F3C-9D91-7BF56773F23D}"/>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endParaRPr kumimoji="1" lang="ja-JP" altLang="en-US" sz="3200">
              <a:latin typeface="Tahoma" panose="020B0604030504040204" pitchFamily="34" charset="0"/>
            </a:endParaRPr>
          </a:p>
        </p:txBody>
      </p:sp>
      <p:pic>
        <p:nvPicPr>
          <p:cNvPr id="32773" name="図 1">
            <a:extLst>
              <a:ext uri="{FF2B5EF4-FFF2-40B4-BE49-F238E27FC236}">
                <a16:creationId xmlns:a16="http://schemas.microsoft.com/office/drawing/2014/main" id="{4C81AA30-2179-4543-A586-2E04803F439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50825" y="1379538"/>
            <a:ext cx="8763000" cy="478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正方形/長方形 7">
            <a:extLst>
              <a:ext uri="{FF2B5EF4-FFF2-40B4-BE49-F238E27FC236}">
                <a16:creationId xmlns:a16="http://schemas.microsoft.com/office/drawing/2014/main" id="{E8C3F26B-BAF9-447A-84CB-5C2C363432AD}"/>
              </a:ext>
            </a:extLst>
          </p:cNvPr>
          <p:cNvSpPr/>
          <p:nvPr/>
        </p:nvSpPr>
        <p:spPr>
          <a:xfrm>
            <a:off x="3348038" y="1557338"/>
            <a:ext cx="503237" cy="431800"/>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nvGrpSpPr>
          <p:cNvPr id="32775" name="グループ化 12">
            <a:extLst>
              <a:ext uri="{FF2B5EF4-FFF2-40B4-BE49-F238E27FC236}">
                <a16:creationId xmlns:a16="http://schemas.microsoft.com/office/drawing/2014/main" id="{F1EFA482-978D-4502-AF16-1CDBCCCAB86D}"/>
              </a:ext>
            </a:extLst>
          </p:cNvPr>
          <p:cNvGrpSpPr>
            <a:grpSpLocks/>
          </p:cNvGrpSpPr>
          <p:nvPr/>
        </p:nvGrpSpPr>
        <p:grpSpPr bwMode="auto">
          <a:xfrm>
            <a:off x="0" y="6338888"/>
            <a:ext cx="9144000" cy="504825"/>
            <a:chOff x="0" y="6339122"/>
            <a:chExt cx="9144001" cy="504199"/>
          </a:xfrm>
        </p:grpSpPr>
        <p:sp>
          <p:nvSpPr>
            <p:cNvPr id="14" name="正方形/長方形 13">
              <a:extLst>
                <a:ext uri="{FF2B5EF4-FFF2-40B4-BE49-F238E27FC236}">
                  <a16:creationId xmlns:a16="http://schemas.microsoft.com/office/drawing/2014/main" id="{4EB520E7-AE29-4299-92DA-52DB308BDC16}"/>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a:extLst>
                <a:ext uri="{FF2B5EF4-FFF2-40B4-BE49-F238E27FC236}">
                  <a16:creationId xmlns:a16="http://schemas.microsoft.com/office/drawing/2014/main" id="{848836FB-B1A6-4ACE-B1C9-799A26426E02}"/>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cxnSp>
        <p:nvCxnSpPr>
          <p:cNvPr id="3" name="直線コネクタ 2">
            <a:extLst>
              <a:ext uri="{FF2B5EF4-FFF2-40B4-BE49-F238E27FC236}">
                <a16:creationId xmlns:a16="http://schemas.microsoft.com/office/drawing/2014/main" id="{9837B6EE-AEC8-4755-AA3B-363DF42B8A62}"/>
              </a:ext>
            </a:extLst>
          </p:cNvPr>
          <p:cNvCxnSpPr>
            <a:stCxn id="8" idx="2"/>
          </p:cNvCxnSpPr>
          <p:nvPr/>
        </p:nvCxnSpPr>
        <p:spPr>
          <a:xfrm>
            <a:off x="3600450" y="1989138"/>
            <a:ext cx="395288" cy="4318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6E62A0AE-3771-4CE7-AADF-04BE42A24608}"/>
              </a:ext>
            </a:extLst>
          </p:cNvPr>
          <p:cNvCxnSpPr/>
          <p:nvPr/>
        </p:nvCxnSpPr>
        <p:spPr>
          <a:xfrm>
            <a:off x="3995738" y="2420938"/>
            <a:ext cx="57626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778" name="テキスト ボックス 5">
            <a:extLst>
              <a:ext uri="{FF2B5EF4-FFF2-40B4-BE49-F238E27FC236}">
                <a16:creationId xmlns:a16="http://schemas.microsoft.com/office/drawing/2014/main" id="{F2A43A26-B79E-4A2B-8E95-476819D89E11}"/>
              </a:ext>
            </a:extLst>
          </p:cNvPr>
          <p:cNvSpPr txBox="1">
            <a:spLocks noChangeArrowheads="1"/>
          </p:cNvSpPr>
          <p:nvPr/>
        </p:nvSpPr>
        <p:spPr bwMode="auto">
          <a:xfrm>
            <a:off x="4572000" y="1989138"/>
            <a:ext cx="38877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800">
                <a:solidFill>
                  <a:srgbClr val="FF0000"/>
                </a:solidFill>
              </a:rPr>
              <a:t>生物の多様性と共通性　が削除</a:t>
            </a:r>
          </a:p>
        </p:txBody>
      </p:sp>
      <p:pic>
        <p:nvPicPr>
          <p:cNvPr id="2" name="オーディオ 1">
            <a:hlinkClick r:id="" action="ppaction://media"/>
            <a:extLst>
              <a:ext uri="{FF2B5EF4-FFF2-40B4-BE49-F238E27FC236}">
                <a16:creationId xmlns:a16="http://schemas.microsoft.com/office/drawing/2014/main" id="{40763455-58D9-4C86-ACE3-27CA4DE5B0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1427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AutoShape 17">
            <a:extLst>
              <a:ext uri="{FF2B5EF4-FFF2-40B4-BE49-F238E27FC236}">
                <a16:creationId xmlns:a16="http://schemas.microsoft.com/office/drawing/2014/main" id="{9E27629E-4DAE-4B59-9227-893B2A7922D4}"/>
              </a:ext>
            </a:extLst>
          </p:cNvPr>
          <p:cNvSpPr>
            <a:spLocks noChangeArrowheads="1"/>
          </p:cNvSpPr>
          <p:nvPr/>
        </p:nvSpPr>
        <p:spPr bwMode="auto">
          <a:xfrm>
            <a:off x="6516688" y="44450"/>
            <a:ext cx="26273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P17,P26</a:t>
            </a:r>
            <a:endParaRPr lang="ja-JP" altLang="en-US" dirty="0"/>
          </a:p>
        </p:txBody>
      </p:sp>
      <p:sp>
        <p:nvSpPr>
          <p:cNvPr id="34819" name="AutoShape 21">
            <a:extLst>
              <a:ext uri="{FF2B5EF4-FFF2-40B4-BE49-F238E27FC236}">
                <a16:creationId xmlns:a16="http://schemas.microsoft.com/office/drawing/2014/main" id="{615B1D1F-88B3-4E2D-B744-8FAC2CEFB101}"/>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Ⅲ</a:t>
            </a:r>
            <a:r>
              <a:rPr kumimoji="1" lang="ja-JP" altLang="en-US" sz="3200" b="1">
                <a:latin typeface="Arial" panose="020B0604020202020204" pitchFamily="34" charset="0"/>
                <a:ea typeface="HGP教科書体" panose="02020600000000000000" pitchFamily="18" charset="-128"/>
              </a:rPr>
              <a:t>　理科の内容</a:t>
            </a:r>
          </a:p>
        </p:txBody>
      </p:sp>
      <p:pic>
        <p:nvPicPr>
          <p:cNvPr id="34820" name="図 1">
            <a:extLst>
              <a:ext uri="{FF2B5EF4-FFF2-40B4-BE49-F238E27FC236}">
                <a16:creationId xmlns:a16="http://schemas.microsoft.com/office/drawing/2014/main" id="{5176FC84-8F90-4F79-A241-D61873B3996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84213" y="1793875"/>
            <a:ext cx="7742237"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図 2">
            <a:extLst>
              <a:ext uri="{FF2B5EF4-FFF2-40B4-BE49-F238E27FC236}">
                <a16:creationId xmlns:a16="http://schemas.microsoft.com/office/drawing/2014/main" id="{3746FBB7-1A97-4666-9575-29E3B1D5B033}"/>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4025" y="1196975"/>
            <a:ext cx="8366125"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822" name="グループ化 10">
            <a:extLst>
              <a:ext uri="{FF2B5EF4-FFF2-40B4-BE49-F238E27FC236}">
                <a16:creationId xmlns:a16="http://schemas.microsoft.com/office/drawing/2014/main" id="{532A36B3-F3A9-4A8F-9BDA-562C770D6B15}"/>
              </a:ext>
            </a:extLst>
          </p:cNvPr>
          <p:cNvGrpSpPr>
            <a:grpSpLocks/>
          </p:cNvGrpSpPr>
          <p:nvPr/>
        </p:nvGrpSpPr>
        <p:grpSpPr bwMode="auto">
          <a:xfrm>
            <a:off x="0" y="6338888"/>
            <a:ext cx="9144000" cy="504825"/>
            <a:chOff x="0" y="6339122"/>
            <a:chExt cx="9144001" cy="504199"/>
          </a:xfrm>
        </p:grpSpPr>
        <p:sp>
          <p:nvSpPr>
            <p:cNvPr id="12" name="正方形/長方形 11">
              <a:extLst>
                <a:ext uri="{FF2B5EF4-FFF2-40B4-BE49-F238E27FC236}">
                  <a16:creationId xmlns:a16="http://schemas.microsoft.com/office/drawing/2014/main" id="{26EA8689-03EF-42DE-808F-FD2B911C7DBC}"/>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正方形/長方形 12">
              <a:extLst>
                <a:ext uri="{FF2B5EF4-FFF2-40B4-BE49-F238E27FC236}">
                  <a16:creationId xmlns:a16="http://schemas.microsoft.com/office/drawing/2014/main" id="{25E226C7-E76F-472F-87F5-5F9D421D2E41}"/>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34823" name="Text Box 19">
            <a:extLst>
              <a:ext uri="{FF2B5EF4-FFF2-40B4-BE49-F238E27FC236}">
                <a16:creationId xmlns:a16="http://schemas.microsoft.com/office/drawing/2014/main" id="{BB0E2F0B-1D4D-4CA8-B8C0-EE836D0B43B2}"/>
              </a:ext>
            </a:extLst>
          </p:cNvPr>
          <p:cNvSpPr txBox="1">
            <a:spLocks noChangeArrowheads="1"/>
          </p:cNvSpPr>
          <p:nvPr/>
        </p:nvSpPr>
        <p:spPr bwMode="auto">
          <a:xfrm>
            <a:off x="250825" y="8810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（２）（３）について</a:t>
            </a:r>
          </a:p>
        </p:txBody>
      </p:sp>
      <p:pic>
        <p:nvPicPr>
          <p:cNvPr id="5" name="オーディオ 4">
            <a:hlinkClick r:id="" action="ppaction://media"/>
            <a:extLst>
              <a:ext uri="{FF2B5EF4-FFF2-40B4-BE49-F238E27FC236}">
                <a16:creationId xmlns:a16="http://schemas.microsoft.com/office/drawing/2014/main" id="{08C775ED-6C0E-46A8-83F7-09E6E54182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521700" y="6235700"/>
            <a:ext cx="406400" cy="406400"/>
          </a:xfrm>
          <a:prstGeom prst="rect">
            <a:avLst/>
          </a:prstGeom>
        </p:spPr>
      </p:pic>
    </p:spTree>
  </p:cSld>
  <p:clrMapOvr>
    <a:masterClrMapping/>
  </p:clrMapOvr>
  <p:transition spd="slow" advTm="4287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a:extLst>
              <a:ext uri="{FF2B5EF4-FFF2-40B4-BE49-F238E27FC236}">
                <a16:creationId xmlns:a16="http://schemas.microsoft.com/office/drawing/2014/main" id="{0C0521DC-F9B9-4D4F-B8F3-AC043318A7EA}"/>
              </a:ext>
            </a:extLst>
          </p:cNvPr>
          <p:cNvSpPr>
            <a:spLocks noChangeArrowheads="1"/>
          </p:cNvSpPr>
          <p:nvPr/>
        </p:nvSpPr>
        <p:spPr bwMode="auto">
          <a:xfrm>
            <a:off x="6732588" y="44450"/>
            <a:ext cx="24114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P29~P44</a:t>
            </a:r>
            <a:endParaRPr lang="ja-JP" altLang="en-US" sz="2800" dirty="0"/>
          </a:p>
        </p:txBody>
      </p:sp>
      <p:sp>
        <p:nvSpPr>
          <p:cNvPr id="36867" name="Text Box 19">
            <a:extLst>
              <a:ext uri="{FF2B5EF4-FFF2-40B4-BE49-F238E27FC236}">
                <a16:creationId xmlns:a16="http://schemas.microsoft.com/office/drawing/2014/main" id="{20F6E88E-D79A-41AA-B0A6-754459B40053}"/>
              </a:ext>
            </a:extLst>
          </p:cNvPr>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第３学年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6868" name="AutoShape 21">
            <a:extLst>
              <a:ext uri="{FF2B5EF4-FFF2-40B4-BE49-F238E27FC236}">
                <a16:creationId xmlns:a16="http://schemas.microsoft.com/office/drawing/2014/main" id="{C56EE838-53D9-4863-999F-AF461FBA4E2A}"/>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12" name="正方形/長方形 11">
            <a:extLst>
              <a:ext uri="{FF2B5EF4-FFF2-40B4-BE49-F238E27FC236}">
                <a16:creationId xmlns:a16="http://schemas.microsoft.com/office/drawing/2014/main" id="{004112A9-2EA2-407B-8E48-6293300E18A7}"/>
              </a:ext>
            </a:extLst>
          </p:cNvPr>
          <p:cNvSpPr/>
          <p:nvPr/>
        </p:nvSpPr>
        <p:spPr>
          <a:xfrm>
            <a:off x="241300" y="1703388"/>
            <a:ext cx="8794750" cy="1658937"/>
          </a:xfrm>
          <a:prstGeom prst="rect">
            <a:avLst/>
          </a:prstGeom>
          <a:solidFill>
            <a:srgbClr val="FFFFCC"/>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（３）　光と音の性質</a:t>
            </a:r>
            <a:r>
              <a:rPr lang="en-US" altLang="ja-JP" sz="2000" dirty="0">
                <a:solidFill>
                  <a:schemeClr val="tx2">
                    <a:lumMod val="50000"/>
                  </a:schemeClr>
                </a:solidFill>
              </a:rPr>
              <a:t>【P33】</a:t>
            </a:r>
            <a:r>
              <a:rPr lang="ja-JP" altLang="en-US" sz="2000" dirty="0">
                <a:solidFill>
                  <a:schemeClr val="tx2">
                    <a:lumMod val="50000"/>
                  </a:schemeClr>
                </a:solidFill>
              </a:rPr>
              <a:t>・・・・・・「音」が追加</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ア</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日光は</a:t>
            </a:r>
            <a:r>
              <a:rPr lang="ja-JP" altLang="en-US" sz="2000" b="1" dirty="0">
                <a:solidFill>
                  <a:schemeClr val="tx2">
                    <a:lumMod val="50000"/>
                  </a:schemeClr>
                </a:solidFill>
              </a:rPr>
              <a:t>直進し，</a:t>
            </a:r>
            <a:r>
              <a:rPr lang="ja-JP" altLang="en-US" sz="2000" dirty="0">
                <a:solidFill>
                  <a:schemeClr val="tx2">
                    <a:lumMod val="50000"/>
                  </a:schemeClr>
                </a:solidFill>
              </a:rPr>
              <a:t>集めたり反射させたりできること。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a:solidFill>
                  <a:schemeClr val="tx2">
                    <a:lumMod val="50000"/>
                  </a:schemeClr>
                </a:solidFill>
                <a:latin typeface="ＭＳ Ｐゴシック" panose="020B0600070205080204" pitchFamily="50" charset="-128"/>
              </a:rPr>
              <a:t> </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ｲ</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物に日光を当てると，物の明るさや暖かさが変わること。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b="1" dirty="0">
                <a:solidFill>
                  <a:schemeClr val="tx2">
                    <a:lumMod val="50000"/>
                  </a:schemeClr>
                </a:solidFill>
                <a:latin typeface="ＭＳ Ｐゴシック" panose="020B0600070205080204" pitchFamily="50" charset="-128"/>
              </a:rPr>
              <a:t> </a:t>
            </a:r>
            <a:r>
              <a:rPr lang="en-US" altLang="ja-JP" sz="2000" b="1" dirty="0">
                <a:solidFill>
                  <a:schemeClr val="tx2">
                    <a:lumMod val="50000"/>
                  </a:schemeClr>
                </a:solidFill>
                <a:latin typeface="ＭＳ Ｐゴシック" panose="020B0600070205080204" pitchFamily="50" charset="-128"/>
              </a:rPr>
              <a:t>(</a:t>
            </a:r>
            <a:r>
              <a:rPr lang="ja-JP" altLang="en-US" sz="2000" b="1" dirty="0">
                <a:solidFill>
                  <a:schemeClr val="tx2">
                    <a:lumMod val="50000"/>
                  </a:schemeClr>
                </a:solidFill>
                <a:latin typeface="ＭＳ Ｐゴシック" panose="020B0600070205080204" pitchFamily="50" charset="-128"/>
              </a:rPr>
              <a:t>ｳ</a:t>
            </a:r>
            <a:r>
              <a:rPr lang="en-US" altLang="ja-JP" sz="2000" b="1" dirty="0">
                <a:solidFill>
                  <a:schemeClr val="tx2">
                    <a:lumMod val="50000"/>
                  </a:schemeClr>
                </a:solidFill>
                <a:latin typeface="ＭＳ Ｐゴシック" panose="020B0600070205080204" pitchFamily="50" charset="-128"/>
              </a:rPr>
              <a:t>) </a:t>
            </a:r>
            <a:r>
              <a:rPr lang="ja-JP" altLang="en-US" sz="2000" b="1" dirty="0">
                <a:solidFill>
                  <a:schemeClr val="tx2">
                    <a:lumMod val="50000"/>
                  </a:schemeClr>
                </a:solidFill>
              </a:rPr>
              <a:t>物から音が出たり伝わったりするとき，物は震えていること。また，音 の</a:t>
            </a:r>
            <a:endParaRPr lang="en-US" altLang="ja-JP" sz="2000" b="1" dirty="0">
              <a:solidFill>
                <a:schemeClr val="tx2">
                  <a:lumMod val="50000"/>
                </a:schemeClr>
              </a:solidFill>
            </a:endParaRPr>
          </a:p>
          <a:p>
            <a:pPr eaLnBrk="1" fontAlgn="auto" hangingPunct="1">
              <a:spcBef>
                <a:spcPts val="0"/>
              </a:spcBef>
              <a:spcAft>
                <a:spcPts val="0"/>
              </a:spcAft>
              <a:defRPr/>
            </a:pPr>
            <a:r>
              <a:rPr lang="ja-JP" altLang="en-US" sz="2000" b="1" dirty="0">
                <a:solidFill>
                  <a:schemeClr val="tx2">
                    <a:lumMod val="50000"/>
                  </a:schemeClr>
                </a:solidFill>
              </a:rPr>
              <a:t>　　　  大きさが変わるとき物の震え方が変わること。 </a:t>
            </a:r>
            <a:endParaRPr lang="en-US" altLang="ja-JP" sz="2000" b="1" dirty="0">
              <a:solidFill>
                <a:schemeClr val="tx2">
                  <a:lumMod val="50000"/>
                </a:schemeClr>
              </a:solidFill>
            </a:endParaRPr>
          </a:p>
        </p:txBody>
      </p:sp>
      <p:sp>
        <p:nvSpPr>
          <p:cNvPr id="10" name="正方形/長方形 9">
            <a:extLst>
              <a:ext uri="{FF2B5EF4-FFF2-40B4-BE49-F238E27FC236}">
                <a16:creationId xmlns:a16="http://schemas.microsoft.com/office/drawing/2014/main" id="{862A7EBB-9891-453F-B14D-97581ADA83AB}"/>
              </a:ext>
            </a:extLst>
          </p:cNvPr>
          <p:cNvSpPr/>
          <p:nvPr/>
        </p:nvSpPr>
        <p:spPr>
          <a:xfrm>
            <a:off x="241300" y="3919538"/>
            <a:ext cx="8794750" cy="2246312"/>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（１）　身の回りの生物</a:t>
            </a:r>
            <a:r>
              <a:rPr lang="en-US" altLang="ja-JP" sz="2000" dirty="0">
                <a:solidFill>
                  <a:schemeClr val="tx2">
                    <a:lumMod val="50000"/>
                  </a:schemeClr>
                </a:solidFill>
              </a:rPr>
              <a:t>【P39】</a:t>
            </a:r>
            <a:r>
              <a:rPr lang="ja-JP" altLang="en-US" sz="2000" dirty="0">
                <a:solidFill>
                  <a:schemeClr val="tx2">
                    <a:lumMod val="50000"/>
                  </a:schemeClr>
                </a:solidFill>
              </a:rPr>
              <a:t>・・・・・・従来の（１）と（２）を統合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ア</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ｱ</a:t>
            </a:r>
            <a:r>
              <a:rPr lang="en-US" altLang="ja-JP" sz="2000" dirty="0">
                <a:solidFill>
                  <a:schemeClr val="tx2">
                    <a:lumMod val="50000"/>
                  </a:schemeClr>
                </a:solidFill>
                <a:latin typeface="+mn-ea"/>
              </a:rPr>
              <a:t>)</a:t>
            </a:r>
            <a:r>
              <a:rPr lang="en-US" altLang="ja-JP" sz="2000" dirty="0">
                <a:solidFill>
                  <a:schemeClr val="tx2">
                    <a:lumMod val="50000"/>
                  </a:schemeClr>
                </a:solidFill>
                <a:latin typeface="ＭＳ Ｐ明朝" panose="02020600040205080304" pitchFamily="18" charset="-128"/>
                <a:ea typeface="ＭＳ Ｐ明朝" panose="02020600040205080304" pitchFamily="18" charset="-128"/>
              </a:rPr>
              <a:t> </a:t>
            </a:r>
            <a:r>
              <a:rPr lang="ja-JP" altLang="en-US" sz="2000" dirty="0">
                <a:solidFill>
                  <a:schemeClr val="tx2">
                    <a:lumMod val="50000"/>
                  </a:schemeClr>
                </a:solidFill>
              </a:rPr>
              <a:t>生物は，色，形，大きさなど，姿に違いがあること。また，周辺の環境 と関</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わって生きていること。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ｲ</a:t>
            </a:r>
            <a:r>
              <a:rPr lang="en-US" altLang="ja-JP" sz="2000" dirty="0">
                <a:solidFill>
                  <a:schemeClr val="tx2">
                    <a:lumMod val="50000"/>
                  </a:schemeClr>
                </a:solidFill>
                <a:latin typeface="+mn-ea"/>
              </a:rPr>
              <a:t>) </a:t>
            </a:r>
            <a:r>
              <a:rPr lang="ja-JP" altLang="en-US" sz="2000" dirty="0">
                <a:solidFill>
                  <a:schemeClr val="tx2">
                    <a:lumMod val="50000"/>
                  </a:schemeClr>
                </a:solidFill>
              </a:rPr>
              <a:t>昆虫の育ち方には一定の順序があること。また，成虫の体は頭，胸及び 腹</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r>
              <a:rPr lang="ja-JP" altLang="en-US" sz="2000" dirty="0">
                <a:solidFill>
                  <a:schemeClr val="tx2">
                    <a:lumMod val="50000"/>
                  </a:schemeClr>
                </a:solidFill>
              </a:rPr>
              <a:t>からできていること。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ｳ</a:t>
            </a:r>
            <a:r>
              <a:rPr lang="en-US" altLang="ja-JP" sz="2000" dirty="0">
                <a:solidFill>
                  <a:schemeClr val="tx2">
                    <a:lumMod val="50000"/>
                  </a:schemeClr>
                </a:solidFill>
                <a:latin typeface="+mn-ea"/>
              </a:rPr>
              <a:t>) </a:t>
            </a:r>
            <a:r>
              <a:rPr lang="ja-JP" altLang="en-US" sz="2000" dirty="0">
                <a:solidFill>
                  <a:schemeClr val="tx2">
                    <a:lumMod val="50000"/>
                  </a:schemeClr>
                </a:solidFill>
              </a:rPr>
              <a:t>植物の育ち方には一定の順序があること。また，その体は根，茎及び葉 か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らできていること。 </a:t>
            </a:r>
            <a:endParaRPr lang="en-US" altLang="ja-JP" sz="2000" dirty="0">
              <a:solidFill>
                <a:schemeClr val="tx2">
                  <a:lumMod val="50000"/>
                </a:schemeClr>
              </a:solidFill>
            </a:endParaRPr>
          </a:p>
        </p:txBody>
      </p:sp>
      <p:grpSp>
        <p:nvGrpSpPr>
          <p:cNvPr id="36871" name="グループ化 10">
            <a:extLst>
              <a:ext uri="{FF2B5EF4-FFF2-40B4-BE49-F238E27FC236}">
                <a16:creationId xmlns:a16="http://schemas.microsoft.com/office/drawing/2014/main" id="{B72C6A27-BA81-4CC3-B9D7-307F6041880F}"/>
              </a:ext>
            </a:extLst>
          </p:cNvPr>
          <p:cNvGrpSpPr>
            <a:grpSpLocks/>
          </p:cNvGrpSpPr>
          <p:nvPr/>
        </p:nvGrpSpPr>
        <p:grpSpPr bwMode="auto">
          <a:xfrm>
            <a:off x="0" y="6338888"/>
            <a:ext cx="9144000" cy="504825"/>
            <a:chOff x="0" y="6339122"/>
            <a:chExt cx="9144001" cy="504199"/>
          </a:xfrm>
        </p:grpSpPr>
        <p:sp>
          <p:nvSpPr>
            <p:cNvPr id="13" name="正方形/長方形 12">
              <a:extLst>
                <a:ext uri="{FF2B5EF4-FFF2-40B4-BE49-F238E27FC236}">
                  <a16:creationId xmlns:a16="http://schemas.microsoft.com/office/drawing/2014/main" id="{663E57A0-21F9-4887-A9CD-12B5651E5D17}"/>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a:extLst>
                <a:ext uri="{FF2B5EF4-FFF2-40B4-BE49-F238E27FC236}">
                  <a16:creationId xmlns:a16="http://schemas.microsoft.com/office/drawing/2014/main" id="{6F924EB1-0E23-4964-B427-F27DE60BF7CA}"/>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36872" name="Text Box 19">
            <a:extLst>
              <a:ext uri="{FF2B5EF4-FFF2-40B4-BE49-F238E27FC236}">
                <a16:creationId xmlns:a16="http://schemas.microsoft.com/office/drawing/2014/main" id="{571E3395-5954-4818-9661-2F4B9C214D65}"/>
              </a:ext>
            </a:extLst>
          </p:cNvPr>
          <p:cNvSpPr txBox="1">
            <a:spLocks noChangeArrowheads="1"/>
          </p:cNvSpPr>
          <p:nvPr/>
        </p:nvSpPr>
        <p:spPr bwMode="auto">
          <a:xfrm>
            <a:off x="136525" y="1206500"/>
            <a:ext cx="433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（「エネルギー」領域）</a:t>
            </a:r>
          </a:p>
        </p:txBody>
      </p:sp>
      <p:sp>
        <p:nvSpPr>
          <p:cNvPr id="36873" name="Text Box 19">
            <a:extLst>
              <a:ext uri="{FF2B5EF4-FFF2-40B4-BE49-F238E27FC236}">
                <a16:creationId xmlns:a16="http://schemas.microsoft.com/office/drawing/2014/main" id="{2B9F4A0F-2455-4C45-B8BE-5325A80AF43D}"/>
              </a:ext>
            </a:extLst>
          </p:cNvPr>
          <p:cNvSpPr txBox="1">
            <a:spLocks noChangeArrowheads="1"/>
          </p:cNvSpPr>
          <p:nvPr/>
        </p:nvSpPr>
        <p:spPr bwMode="auto">
          <a:xfrm>
            <a:off x="107950" y="3398838"/>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（「生命」領域）</a:t>
            </a:r>
          </a:p>
        </p:txBody>
      </p:sp>
      <p:pic>
        <p:nvPicPr>
          <p:cNvPr id="3" name="オーディオ 2">
            <a:hlinkClick r:id="" action="ppaction://media"/>
            <a:extLst>
              <a:ext uri="{FF2B5EF4-FFF2-40B4-BE49-F238E27FC236}">
                <a16:creationId xmlns:a16="http://schemas.microsoft.com/office/drawing/2014/main" id="{4ACD9478-7A15-4C20-BAE5-46A24E59E2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6488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a:extLst>
              <a:ext uri="{FF2B5EF4-FFF2-40B4-BE49-F238E27FC236}">
                <a16:creationId xmlns:a16="http://schemas.microsoft.com/office/drawing/2014/main" id="{EED14A35-F237-4DA8-9042-B5863E3D4E08}"/>
              </a:ext>
            </a:extLst>
          </p:cNvPr>
          <p:cNvSpPr>
            <a:spLocks noChangeArrowheads="1"/>
          </p:cNvSpPr>
          <p:nvPr/>
        </p:nvSpPr>
        <p:spPr bwMode="auto">
          <a:xfrm>
            <a:off x="6732588" y="44450"/>
            <a:ext cx="24114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a:t>P45~P60</a:t>
            </a:r>
            <a:endParaRPr lang="ja-JP" altLang="en-US" sz="2800" dirty="0"/>
          </a:p>
        </p:txBody>
      </p:sp>
      <p:sp>
        <p:nvSpPr>
          <p:cNvPr id="38915" name="Text Box 19">
            <a:extLst>
              <a:ext uri="{FF2B5EF4-FFF2-40B4-BE49-F238E27FC236}">
                <a16:creationId xmlns:a16="http://schemas.microsoft.com/office/drawing/2014/main" id="{1F58E716-CC61-4794-B215-6C3129D236B6}"/>
              </a:ext>
            </a:extLst>
          </p:cNvPr>
          <p:cNvSpPr txBox="1">
            <a:spLocks noChangeArrowheads="1"/>
          </p:cNvSpPr>
          <p:nvPr/>
        </p:nvSpPr>
        <p:spPr bwMode="auto">
          <a:xfrm>
            <a:off x="107950" y="814388"/>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第４学年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38916" name="AutoShape 21">
            <a:extLst>
              <a:ext uri="{FF2B5EF4-FFF2-40B4-BE49-F238E27FC236}">
                <a16:creationId xmlns:a16="http://schemas.microsoft.com/office/drawing/2014/main" id="{A64BE49C-D27D-4AB9-8FD3-D9828302E27D}"/>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a:extLst>
              <a:ext uri="{FF2B5EF4-FFF2-40B4-BE49-F238E27FC236}">
                <a16:creationId xmlns:a16="http://schemas.microsoft.com/office/drawing/2014/main" id="{E60C3B28-BCFD-4AF9-BA34-94D59F378201}"/>
              </a:ext>
            </a:extLst>
          </p:cNvPr>
          <p:cNvSpPr/>
          <p:nvPr/>
        </p:nvSpPr>
        <p:spPr>
          <a:xfrm>
            <a:off x="136525" y="1835150"/>
            <a:ext cx="8902700" cy="1377950"/>
          </a:xfrm>
          <a:prstGeom prst="rect">
            <a:avLst/>
          </a:prstGeom>
          <a:solidFill>
            <a:srgbClr val="FFFFCC"/>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（３）　電流の働き</a:t>
            </a:r>
            <a:r>
              <a:rPr lang="en-US" altLang="ja-JP" sz="2000" dirty="0">
                <a:solidFill>
                  <a:schemeClr val="tx2">
                    <a:lumMod val="50000"/>
                  </a:schemeClr>
                </a:solidFill>
              </a:rPr>
              <a:t>【P50】</a:t>
            </a:r>
            <a:r>
              <a:rPr lang="ja-JP" altLang="en-US" sz="2000" dirty="0">
                <a:solidFill>
                  <a:schemeClr val="tx2">
                    <a:lumMod val="50000"/>
                  </a:schemeClr>
                </a:solidFill>
              </a:rPr>
              <a:t>・・・・・・電流に統一（中学校との関連）　　　移行あり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ア</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乾電池の数やつなぎ方を変えると，</a:t>
            </a:r>
            <a:r>
              <a:rPr lang="ja-JP" altLang="en-US" sz="2000" b="1" dirty="0">
                <a:solidFill>
                  <a:schemeClr val="tx2">
                    <a:lumMod val="50000"/>
                  </a:schemeClr>
                </a:solidFill>
              </a:rPr>
              <a:t>電流の大きさや向きが変わり，</a:t>
            </a:r>
            <a:r>
              <a:rPr lang="ja-JP" altLang="en-US" sz="2000" dirty="0">
                <a:solidFill>
                  <a:schemeClr val="tx2">
                    <a:lumMod val="50000"/>
                  </a:schemeClr>
                </a:solidFill>
              </a:rPr>
              <a:t>豆電 球</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の明るさやモーターの回り方が変わること。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a:t>
            </a:r>
            <a:r>
              <a:rPr lang="en-US" altLang="ja-JP" sz="2000" dirty="0">
                <a:solidFill>
                  <a:schemeClr val="tx2">
                    <a:lumMod val="50000"/>
                  </a:schemeClr>
                </a:solidFill>
              </a:rPr>
              <a:t>  </a:t>
            </a:r>
            <a:r>
              <a:rPr lang="ja-JP" altLang="en-US" sz="2000" dirty="0">
                <a:solidFill>
                  <a:schemeClr val="tx2">
                    <a:lumMod val="50000"/>
                  </a:schemeClr>
                </a:solidFill>
              </a:rPr>
              <a:t>・</a:t>
            </a:r>
            <a:r>
              <a:rPr lang="en-US" altLang="ja-JP" sz="2000" b="1" dirty="0">
                <a:solidFill>
                  <a:schemeClr val="tx2">
                    <a:lumMod val="50000"/>
                  </a:schemeClr>
                </a:solidFill>
              </a:rPr>
              <a:t>【</a:t>
            </a:r>
            <a:r>
              <a:rPr lang="ja-JP" altLang="en-US" sz="2000" b="1" dirty="0">
                <a:solidFill>
                  <a:schemeClr val="tx2">
                    <a:lumMod val="50000"/>
                  </a:schemeClr>
                </a:solidFill>
              </a:rPr>
              <a:t>光電池は，第６学年に移行</a:t>
            </a:r>
            <a:r>
              <a:rPr lang="en-US" altLang="ja-JP" sz="2000" b="1" dirty="0">
                <a:solidFill>
                  <a:schemeClr val="tx2">
                    <a:lumMod val="50000"/>
                  </a:schemeClr>
                </a:solidFill>
              </a:rPr>
              <a:t>】</a:t>
            </a:r>
            <a:r>
              <a:rPr lang="ja-JP" altLang="en-US" sz="2000" b="1" dirty="0">
                <a:solidFill>
                  <a:schemeClr val="tx2">
                    <a:lumMod val="50000"/>
                  </a:schemeClr>
                </a:solidFill>
              </a:rPr>
              <a:t> </a:t>
            </a:r>
            <a:endParaRPr lang="en-US" altLang="ja-JP" sz="2000" b="1" dirty="0">
              <a:solidFill>
                <a:schemeClr val="tx2">
                  <a:lumMod val="50000"/>
                </a:schemeClr>
              </a:solidFill>
            </a:endParaRPr>
          </a:p>
        </p:txBody>
      </p:sp>
      <p:sp>
        <p:nvSpPr>
          <p:cNvPr id="10" name="正方形/長方形 9">
            <a:extLst>
              <a:ext uri="{FF2B5EF4-FFF2-40B4-BE49-F238E27FC236}">
                <a16:creationId xmlns:a16="http://schemas.microsoft.com/office/drawing/2014/main" id="{D3A046EE-D2FE-4DCB-A102-8163405BC4F7}"/>
              </a:ext>
            </a:extLst>
          </p:cNvPr>
          <p:cNvSpPr/>
          <p:nvPr/>
        </p:nvSpPr>
        <p:spPr>
          <a:xfrm>
            <a:off x="152400" y="3951288"/>
            <a:ext cx="8902700" cy="1062037"/>
          </a:xfrm>
          <a:prstGeom prst="rect">
            <a:avLst/>
          </a:prstGeom>
          <a:solidFill>
            <a:srgbClr val="FFFFCC"/>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b="1" dirty="0">
                <a:solidFill>
                  <a:schemeClr val="tx2">
                    <a:lumMod val="50000"/>
                  </a:schemeClr>
                </a:solidFill>
              </a:rPr>
              <a:t>（３）　雨水の行方と地面の様子</a:t>
            </a:r>
            <a:r>
              <a:rPr lang="en-US" altLang="ja-JP" sz="2000" b="1" dirty="0">
                <a:solidFill>
                  <a:schemeClr val="tx2">
                    <a:lumMod val="50000"/>
                  </a:schemeClr>
                </a:solidFill>
              </a:rPr>
              <a:t>【P56】</a:t>
            </a:r>
            <a:r>
              <a:rPr lang="ja-JP" altLang="en-US" sz="2000" b="1" dirty="0">
                <a:solidFill>
                  <a:schemeClr val="tx2">
                    <a:lumMod val="50000"/>
                  </a:schemeClr>
                </a:solidFill>
              </a:rPr>
              <a:t>・・・・・・追加　　</a:t>
            </a:r>
            <a:endParaRPr lang="en-US" altLang="ja-JP" sz="2000" b="1" dirty="0">
              <a:solidFill>
                <a:schemeClr val="tx2">
                  <a:lumMod val="50000"/>
                </a:schemeClr>
              </a:solidFill>
            </a:endParaRPr>
          </a:p>
          <a:p>
            <a:pPr eaLnBrk="1" fontAlgn="auto" hangingPunct="1">
              <a:spcBef>
                <a:spcPts val="0"/>
              </a:spcBef>
              <a:spcAft>
                <a:spcPts val="0"/>
              </a:spcAft>
              <a:defRPr/>
            </a:pPr>
            <a:r>
              <a:rPr lang="ja-JP" altLang="en-US" sz="2000" b="1" dirty="0">
                <a:solidFill>
                  <a:schemeClr val="tx2">
                    <a:lumMod val="50000"/>
                  </a:schemeClr>
                </a:solidFill>
                <a:latin typeface="ＭＳ Ｐゴシック" panose="020B0600070205080204" pitchFamily="50" charset="-128"/>
              </a:rPr>
              <a:t>ア</a:t>
            </a:r>
            <a:r>
              <a:rPr lang="en-US" altLang="ja-JP" sz="2000" b="1" dirty="0">
                <a:solidFill>
                  <a:schemeClr val="tx2">
                    <a:lumMod val="50000"/>
                  </a:schemeClr>
                </a:solidFill>
                <a:latin typeface="ＭＳ Ｐゴシック" panose="020B0600070205080204" pitchFamily="50" charset="-128"/>
              </a:rPr>
              <a:t>(</a:t>
            </a:r>
            <a:r>
              <a:rPr lang="ja-JP" altLang="en-US" sz="2000" b="1" dirty="0">
                <a:solidFill>
                  <a:schemeClr val="tx2">
                    <a:lumMod val="50000"/>
                  </a:schemeClr>
                </a:solidFill>
                <a:latin typeface="ＭＳ Ｐゴシック" panose="020B0600070205080204" pitchFamily="50" charset="-128"/>
              </a:rPr>
              <a:t>ｱ</a:t>
            </a:r>
            <a:r>
              <a:rPr lang="en-US" altLang="ja-JP" sz="2000" b="1" dirty="0">
                <a:solidFill>
                  <a:schemeClr val="tx2">
                    <a:lumMod val="50000"/>
                  </a:schemeClr>
                </a:solidFill>
                <a:latin typeface="ＭＳ Ｐゴシック" panose="020B0600070205080204" pitchFamily="50" charset="-128"/>
              </a:rPr>
              <a:t>)</a:t>
            </a:r>
            <a:r>
              <a:rPr lang="ja-JP" altLang="en-US" sz="2000" b="1" dirty="0">
                <a:solidFill>
                  <a:schemeClr val="tx2">
                    <a:lumMod val="50000"/>
                  </a:schemeClr>
                </a:solidFill>
                <a:latin typeface="ＭＳ Ｐ明朝" panose="02020600040205080304" pitchFamily="18" charset="-128"/>
                <a:ea typeface="ＭＳ Ｐ明朝" panose="02020600040205080304" pitchFamily="18" charset="-128"/>
              </a:rPr>
              <a:t> </a:t>
            </a:r>
            <a:r>
              <a:rPr lang="ja-JP" altLang="en-US" sz="2000" b="1" dirty="0">
                <a:solidFill>
                  <a:schemeClr val="tx2">
                    <a:lumMod val="50000"/>
                  </a:schemeClr>
                </a:solidFill>
              </a:rPr>
              <a:t>水は，高い場所から低い場所へと流れて集まること。</a:t>
            </a:r>
            <a:endParaRPr lang="en-US" altLang="ja-JP" sz="2000" b="1" dirty="0">
              <a:solidFill>
                <a:schemeClr val="tx2">
                  <a:lumMod val="50000"/>
                </a:schemeClr>
              </a:solidFill>
            </a:endParaRPr>
          </a:p>
          <a:p>
            <a:pPr eaLnBrk="1" fontAlgn="auto" hangingPunct="1">
              <a:spcBef>
                <a:spcPts val="0"/>
              </a:spcBef>
              <a:spcAft>
                <a:spcPts val="0"/>
              </a:spcAft>
              <a:defRPr/>
            </a:pPr>
            <a:r>
              <a:rPr lang="ja-JP" altLang="en-US" sz="2000" b="1" dirty="0">
                <a:solidFill>
                  <a:schemeClr val="tx2">
                    <a:lumMod val="50000"/>
                  </a:schemeClr>
                </a:solidFill>
              </a:rPr>
              <a:t>　</a:t>
            </a:r>
            <a:r>
              <a:rPr lang="ja-JP" altLang="en-US" sz="2000" b="1" dirty="0">
                <a:solidFill>
                  <a:schemeClr val="tx2">
                    <a:lumMod val="50000"/>
                  </a:schemeClr>
                </a:solidFill>
                <a:latin typeface="ＭＳ Ｐ明朝" panose="02020600040205080304" pitchFamily="18" charset="-128"/>
                <a:ea typeface="ＭＳ Ｐ明朝" panose="02020600040205080304" pitchFamily="18" charset="-128"/>
              </a:rPr>
              <a:t> </a:t>
            </a:r>
            <a:r>
              <a:rPr lang="en-US" altLang="ja-JP" sz="2000" b="1" dirty="0">
                <a:solidFill>
                  <a:schemeClr val="tx2">
                    <a:lumMod val="50000"/>
                  </a:schemeClr>
                </a:solidFill>
                <a:latin typeface="ＭＳ Ｐゴシック" panose="020B0600070205080204" pitchFamily="50" charset="-128"/>
              </a:rPr>
              <a:t>(</a:t>
            </a:r>
            <a:r>
              <a:rPr lang="ja-JP" altLang="en-US" sz="2000" b="1" dirty="0">
                <a:solidFill>
                  <a:schemeClr val="tx2">
                    <a:lumMod val="50000"/>
                  </a:schemeClr>
                </a:solidFill>
                <a:latin typeface="ＭＳ Ｐゴシック" panose="020B0600070205080204" pitchFamily="50" charset="-128"/>
              </a:rPr>
              <a:t>ｲ</a:t>
            </a:r>
            <a:r>
              <a:rPr lang="en-US" altLang="ja-JP" sz="2000" b="1" dirty="0">
                <a:solidFill>
                  <a:schemeClr val="tx2">
                    <a:lumMod val="50000"/>
                  </a:schemeClr>
                </a:solidFill>
                <a:latin typeface="ＭＳ Ｐゴシック" panose="020B0600070205080204" pitchFamily="50" charset="-128"/>
              </a:rPr>
              <a:t>) </a:t>
            </a:r>
            <a:r>
              <a:rPr lang="ja-JP" altLang="en-US" sz="2000" b="1" dirty="0">
                <a:solidFill>
                  <a:schemeClr val="tx2">
                    <a:lumMod val="50000"/>
                  </a:schemeClr>
                </a:solidFill>
              </a:rPr>
              <a:t>水のしみ込み方は，土の粒の大きさによって違いがあること。</a:t>
            </a:r>
            <a:endParaRPr lang="en-US" altLang="ja-JP" sz="2000" b="1" dirty="0">
              <a:solidFill>
                <a:schemeClr val="tx2">
                  <a:lumMod val="50000"/>
                </a:schemeClr>
              </a:solidFill>
            </a:endParaRPr>
          </a:p>
        </p:txBody>
      </p:sp>
      <p:grpSp>
        <p:nvGrpSpPr>
          <p:cNvPr id="38919" name="グループ化 10">
            <a:extLst>
              <a:ext uri="{FF2B5EF4-FFF2-40B4-BE49-F238E27FC236}">
                <a16:creationId xmlns:a16="http://schemas.microsoft.com/office/drawing/2014/main" id="{30AD1A58-B4D8-486E-9D77-9238FB357299}"/>
              </a:ext>
            </a:extLst>
          </p:cNvPr>
          <p:cNvGrpSpPr>
            <a:grpSpLocks/>
          </p:cNvGrpSpPr>
          <p:nvPr/>
        </p:nvGrpSpPr>
        <p:grpSpPr bwMode="auto">
          <a:xfrm>
            <a:off x="0" y="6338888"/>
            <a:ext cx="9144000" cy="504825"/>
            <a:chOff x="0" y="6339122"/>
            <a:chExt cx="9144001" cy="504199"/>
          </a:xfrm>
        </p:grpSpPr>
        <p:sp>
          <p:nvSpPr>
            <p:cNvPr id="12" name="正方形/長方形 11">
              <a:extLst>
                <a:ext uri="{FF2B5EF4-FFF2-40B4-BE49-F238E27FC236}">
                  <a16:creationId xmlns:a16="http://schemas.microsoft.com/office/drawing/2014/main" id="{EBC868D4-CCBA-4B8E-8FF0-483EDC575A57}"/>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正方形/長方形 12">
              <a:extLst>
                <a:ext uri="{FF2B5EF4-FFF2-40B4-BE49-F238E27FC236}">
                  <a16:creationId xmlns:a16="http://schemas.microsoft.com/office/drawing/2014/main" id="{98E858C9-73A2-403D-94A1-38F16AFACE2E}"/>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38920" name="Text Box 19">
            <a:extLst>
              <a:ext uri="{FF2B5EF4-FFF2-40B4-BE49-F238E27FC236}">
                <a16:creationId xmlns:a16="http://schemas.microsoft.com/office/drawing/2014/main" id="{09FB1D75-893D-4F79-BA8D-28EFAB30CF34}"/>
              </a:ext>
            </a:extLst>
          </p:cNvPr>
          <p:cNvSpPr txBox="1">
            <a:spLocks noChangeArrowheads="1"/>
          </p:cNvSpPr>
          <p:nvPr/>
        </p:nvSpPr>
        <p:spPr bwMode="auto">
          <a:xfrm>
            <a:off x="93663" y="1382713"/>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（「エネルギー」領域）</a:t>
            </a:r>
          </a:p>
        </p:txBody>
      </p:sp>
      <p:sp>
        <p:nvSpPr>
          <p:cNvPr id="38921" name="Text Box 19">
            <a:extLst>
              <a:ext uri="{FF2B5EF4-FFF2-40B4-BE49-F238E27FC236}">
                <a16:creationId xmlns:a16="http://schemas.microsoft.com/office/drawing/2014/main" id="{81FBB784-AB1B-4C93-8861-137A0778E264}"/>
              </a:ext>
            </a:extLst>
          </p:cNvPr>
          <p:cNvSpPr txBox="1">
            <a:spLocks noChangeArrowheads="1"/>
          </p:cNvSpPr>
          <p:nvPr/>
        </p:nvSpPr>
        <p:spPr bwMode="auto">
          <a:xfrm>
            <a:off x="120650" y="3471863"/>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（「地球」領域）</a:t>
            </a:r>
          </a:p>
        </p:txBody>
      </p:sp>
      <p:pic>
        <p:nvPicPr>
          <p:cNvPr id="2" name="オーディオ 1">
            <a:hlinkClick r:id="" action="ppaction://media"/>
            <a:extLst>
              <a:ext uri="{FF2B5EF4-FFF2-40B4-BE49-F238E27FC236}">
                <a16:creationId xmlns:a16="http://schemas.microsoft.com/office/drawing/2014/main" id="{DA8BBCDD-D521-499C-835B-A71DFD7F54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10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a:extLst>
              <a:ext uri="{FF2B5EF4-FFF2-40B4-BE49-F238E27FC236}">
                <a16:creationId xmlns:a16="http://schemas.microsoft.com/office/drawing/2014/main" id="{48785DA3-EBEF-4F21-84BF-2A6A06631F9B}"/>
              </a:ext>
            </a:extLst>
          </p:cNvPr>
          <p:cNvSpPr>
            <a:spLocks noChangeArrowheads="1"/>
          </p:cNvSpPr>
          <p:nvPr/>
        </p:nvSpPr>
        <p:spPr bwMode="auto">
          <a:xfrm>
            <a:off x="6732588" y="44450"/>
            <a:ext cx="24114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a:t>P61~P74</a:t>
            </a:r>
            <a:endParaRPr lang="ja-JP" altLang="en-US" sz="2800" dirty="0"/>
          </a:p>
        </p:txBody>
      </p:sp>
      <p:sp>
        <p:nvSpPr>
          <p:cNvPr id="40963" name="Text Box 19">
            <a:extLst>
              <a:ext uri="{FF2B5EF4-FFF2-40B4-BE49-F238E27FC236}">
                <a16:creationId xmlns:a16="http://schemas.microsoft.com/office/drawing/2014/main" id="{E0AE8E62-3850-459E-90D6-52FC4130B23B}"/>
              </a:ext>
            </a:extLst>
          </p:cNvPr>
          <p:cNvSpPr txBox="1">
            <a:spLocks noChangeArrowheads="1"/>
          </p:cNvSpPr>
          <p:nvPr/>
        </p:nvSpPr>
        <p:spPr bwMode="auto">
          <a:xfrm>
            <a:off x="107950" y="8112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第５学年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0964" name="AutoShape 21">
            <a:extLst>
              <a:ext uri="{FF2B5EF4-FFF2-40B4-BE49-F238E27FC236}">
                <a16:creationId xmlns:a16="http://schemas.microsoft.com/office/drawing/2014/main" id="{19D13FC8-2036-45E5-9CFD-C047B358AF04}"/>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20" name="正方形/長方形 19">
            <a:extLst>
              <a:ext uri="{FF2B5EF4-FFF2-40B4-BE49-F238E27FC236}">
                <a16:creationId xmlns:a16="http://schemas.microsoft.com/office/drawing/2014/main" id="{92FBC9FB-C80C-48A4-B4CE-6B55408D32A3}"/>
              </a:ext>
            </a:extLst>
          </p:cNvPr>
          <p:cNvSpPr/>
          <p:nvPr/>
        </p:nvSpPr>
        <p:spPr>
          <a:xfrm>
            <a:off x="158750" y="1847850"/>
            <a:ext cx="8902700" cy="15811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（１）　 物の溶け方</a:t>
            </a:r>
            <a:r>
              <a:rPr lang="en-US" altLang="ja-JP" sz="2000" dirty="0">
                <a:solidFill>
                  <a:schemeClr val="tx2">
                    <a:lumMod val="50000"/>
                  </a:schemeClr>
                </a:solidFill>
              </a:rPr>
              <a:t>【P63】</a:t>
            </a:r>
            <a:r>
              <a:rPr lang="ja-JP" altLang="en-US" sz="2000" dirty="0">
                <a:solidFill>
                  <a:schemeClr val="tx2">
                    <a:lumMod val="50000"/>
                  </a:schemeClr>
                </a:solidFill>
              </a:rPr>
              <a:t>・・・・・・順番を変更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ア</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a:t>
            </a:r>
            <a:r>
              <a:rPr lang="en-US" altLang="ja-JP" sz="2000" dirty="0">
                <a:solidFill>
                  <a:schemeClr val="tx2">
                    <a:lumMod val="50000"/>
                  </a:schemeClr>
                </a:solidFill>
                <a:latin typeface="ＭＳ Ｐ明朝" panose="02020600040205080304" pitchFamily="18" charset="-128"/>
                <a:ea typeface="ＭＳ Ｐ明朝" panose="02020600040205080304" pitchFamily="18" charset="-128"/>
              </a:rPr>
              <a:t> </a:t>
            </a:r>
            <a:r>
              <a:rPr lang="ja-JP" altLang="en-US" sz="2000" dirty="0">
                <a:solidFill>
                  <a:schemeClr val="tx2">
                    <a:lumMod val="50000"/>
                  </a:schemeClr>
                </a:solidFill>
              </a:rPr>
              <a:t>物が水に溶けても，水と物とを合わせた重さは変わらないこと。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　 </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ｲ</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物が水に溶ける量には，限度があること。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ＭＳ Ｐゴシック" panose="020B0600070205080204" pitchFamily="50" charset="-128"/>
              </a:rPr>
              <a:t>　 </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ｳ</a:t>
            </a:r>
            <a:r>
              <a:rPr lang="en-US" altLang="ja-JP" sz="2000" dirty="0">
                <a:solidFill>
                  <a:schemeClr val="tx2">
                    <a:lumMod val="50000"/>
                  </a:schemeClr>
                </a:solidFill>
                <a:latin typeface="ＭＳ Ｐゴシック" panose="020B0600070205080204" pitchFamily="50" charset="-128"/>
              </a:rPr>
              <a:t>) </a:t>
            </a:r>
            <a:r>
              <a:rPr lang="ja-JP" altLang="en-US" sz="2000" dirty="0">
                <a:solidFill>
                  <a:schemeClr val="tx2">
                    <a:lumMod val="50000"/>
                  </a:schemeClr>
                </a:solidFill>
              </a:rPr>
              <a:t>物が水に溶ける量は水の温度や量，溶ける物によって違うこと。また， この      </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r>
              <a:rPr lang="ja-JP" altLang="en-US" sz="2000" dirty="0">
                <a:solidFill>
                  <a:schemeClr val="tx2">
                    <a:lumMod val="50000"/>
                  </a:schemeClr>
                </a:solidFill>
              </a:rPr>
              <a:t>性質を利用して，溶けている物を取り出すことができること。 </a:t>
            </a:r>
            <a:endParaRPr lang="en-US" altLang="ja-JP" sz="2000" dirty="0">
              <a:solidFill>
                <a:schemeClr val="tx2">
                  <a:lumMod val="50000"/>
                </a:schemeClr>
              </a:solidFill>
            </a:endParaRPr>
          </a:p>
        </p:txBody>
      </p:sp>
      <p:sp>
        <p:nvSpPr>
          <p:cNvPr id="10" name="正方形/長方形 9">
            <a:extLst>
              <a:ext uri="{FF2B5EF4-FFF2-40B4-BE49-F238E27FC236}">
                <a16:creationId xmlns:a16="http://schemas.microsoft.com/office/drawing/2014/main" id="{42FE4E63-83A7-405B-A060-6217068D5DB2}"/>
              </a:ext>
            </a:extLst>
          </p:cNvPr>
          <p:cNvSpPr/>
          <p:nvPr/>
        </p:nvSpPr>
        <p:spPr>
          <a:xfrm>
            <a:off x="163513" y="4078288"/>
            <a:ext cx="8902700" cy="12954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（２）　動物の誕生 </a:t>
            </a:r>
            <a:r>
              <a:rPr lang="en-US" altLang="ja-JP" sz="2000" dirty="0">
                <a:solidFill>
                  <a:schemeClr val="tx2">
                    <a:lumMod val="50000"/>
                  </a:schemeClr>
                </a:solidFill>
              </a:rPr>
              <a:t>【P70】</a:t>
            </a:r>
            <a:r>
              <a:rPr lang="ja-JP" altLang="en-US" sz="2000" dirty="0">
                <a:solidFill>
                  <a:schemeClr val="tx2">
                    <a:lumMod val="50000"/>
                  </a:schemeClr>
                </a:solidFill>
              </a:rPr>
              <a:t>・・・・・・従来のイの内容は移行（第６学年へ）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j-ea"/>
                <a:ea typeface="+mj-ea"/>
              </a:rPr>
              <a:t>ア</a:t>
            </a:r>
            <a:r>
              <a:rPr lang="en-US" altLang="ja-JP" sz="2000" dirty="0">
                <a:solidFill>
                  <a:schemeClr val="tx2">
                    <a:lumMod val="50000"/>
                  </a:schemeClr>
                </a:solidFill>
                <a:latin typeface="+mj-ea"/>
                <a:ea typeface="+mj-ea"/>
              </a:rPr>
              <a:t>(</a:t>
            </a:r>
            <a:r>
              <a:rPr lang="ja-JP" altLang="en-US" sz="2000" dirty="0">
                <a:solidFill>
                  <a:schemeClr val="tx2">
                    <a:lumMod val="50000"/>
                  </a:schemeClr>
                </a:solidFill>
                <a:latin typeface="+mj-ea"/>
                <a:ea typeface="+mj-ea"/>
              </a:rPr>
              <a:t>ｱ</a:t>
            </a:r>
            <a:r>
              <a:rPr lang="en-US" altLang="ja-JP" sz="2000" dirty="0">
                <a:solidFill>
                  <a:schemeClr val="tx2">
                    <a:lumMod val="50000"/>
                  </a:schemeClr>
                </a:solidFill>
                <a:latin typeface="+mj-ea"/>
                <a:ea typeface="+mj-ea"/>
              </a:rPr>
              <a:t>) </a:t>
            </a:r>
            <a:r>
              <a:rPr lang="ja-JP" altLang="en-US" sz="2000" dirty="0">
                <a:solidFill>
                  <a:schemeClr val="tx2">
                    <a:lumMod val="50000"/>
                  </a:schemeClr>
                </a:solidFill>
              </a:rPr>
              <a:t>魚には雌雄があり，生まれた卵は日がたつにつれて中の様子が変化して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かえること。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j-ea"/>
                <a:ea typeface="+mj-ea"/>
              </a:rPr>
              <a:t>　 </a:t>
            </a:r>
            <a:r>
              <a:rPr lang="en-US" altLang="ja-JP" sz="2000" dirty="0">
                <a:solidFill>
                  <a:schemeClr val="tx2">
                    <a:lumMod val="50000"/>
                  </a:schemeClr>
                </a:solidFill>
                <a:latin typeface="+mj-ea"/>
                <a:ea typeface="+mj-ea"/>
              </a:rPr>
              <a:t>(</a:t>
            </a:r>
            <a:r>
              <a:rPr lang="ja-JP" altLang="en-US" sz="2000" dirty="0">
                <a:solidFill>
                  <a:schemeClr val="tx2">
                    <a:lumMod val="50000"/>
                  </a:schemeClr>
                </a:solidFill>
                <a:latin typeface="+mj-ea"/>
                <a:ea typeface="+mj-ea"/>
              </a:rPr>
              <a:t>ｲ</a:t>
            </a:r>
            <a:r>
              <a:rPr lang="en-US" altLang="ja-JP" sz="2000" dirty="0">
                <a:solidFill>
                  <a:schemeClr val="tx2">
                    <a:lumMod val="50000"/>
                  </a:schemeClr>
                </a:solidFill>
                <a:latin typeface="+mj-ea"/>
                <a:ea typeface="+mj-ea"/>
              </a:rPr>
              <a:t>) </a:t>
            </a:r>
            <a:r>
              <a:rPr lang="ja-JP" altLang="en-US" sz="2000" dirty="0">
                <a:solidFill>
                  <a:schemeClr val="tx2">
                    <a:lumMod val="50000"/>
                  </a:schemeClr>
                </a:solidFill>
              </a:rPr>
              <a:t>人は，母体内で成長して生まれること。</a:t>
            </a:r>
            <a:endParaRPr lang="en-US" altLang="ja-JP" sz="2000" dirty="0">
              <a:solidFill>
                <a:schemeClr val="tx2">
                  <a:lumMod val="50000"/>
                </a:schemeClr>
              </a:solidFill>
            </a:endParaRPr>
          </a:p>
        </p:txBody>
      </p:sp>
      <p:grpSp>
        <p:nvGrpSpPr>
          <p:cNvPr id="40967" name="グループ化 10">
            <a:extLst>
              <a:ext uri="{FF2B5EF4-FFF2-40B4-BE49-F238E27FC236}">
                <a16:creationId xmlns:a16="http://schemas.microsoft.com/office/drawing/2014/main" id="{6C73AF8C-3225-4B61-9F05-41925108D009}"/>
              </a:ext>
            </a:extLst>
          </p:cNvPr>
          <p:cNvGrpSpPr>
            <a:grpSpLocks/>
          </p:cNvGrpSpPr>
          <p:nvPr/>
        </p:nvGrpSpPr>
        <p:grpSpPr bwMode="auto">
          <a:xfrm>
            <a:off x="0" y="6338888"/>
            <a:ext cx="9144000" cy="504825"/>
            <a:chOff x="0" y="6339122"/>
            <a:chExt cx="9144001" cy="504199"/>
          </a:xfrm>
        </p:grpSpPr>
        <p:sp>
          <p:nvSpPr>
            <p:cNvPr id="12" name="正方形/長方形 11">
              <a:extLst>
                <a:ext uri="{FF2B5EF4-FFF2-40B4-BE49-F238E27FC236}">
                  <a16:creationId xmlns:a16="http://schemas.microsoft.com/office/drawing/2014/main" id="{BC115700-238B-418D-A73B-0E8AFF7CFF25}"/>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3" name="正方形/長方形 12">
              <a:extLst>
                <a:ext uri="{FF2B5EF4-FFF2-40B4-BE49-F238E27FC236}">
                  <a16:creationId xmlns:a16="http://schemas.microsoft.com/office/drawing/2014/main" id="{D903D7FE-3DE4-47F7-8E4D-482931576909}"/>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40968" name="Text Box 19">
            <a:extLst>
              <a:ext uri="{FF2B5EF4-FFF2-40B4-BE49-F238E27FC236}">
                <a16:creationId xmlns:a16="http://schemas.microsoft.com/office/drawing/2014/main" id="{D0776511-B02D-429B-9687-D210643ED6CE}"/>
              </a:ext>
            </a:extLst>
          </p:cNvPr>
          <p:cNvSpPr txBox="1">
            <a:spLocks noChangeArrowheads="1"/>
          </p:cNvSpPr>
          <p:nvPr/>
        </p:nvSpPr>
        <p:spPr bwMode="auto">
          <a:xfrm>
            <a:off x="107950" y="3614738"/>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（「生命」領域）</a:t>
            </a:r>
          </a:p>
        </p:txBody>
      </p:sp>
      <p:sp>
        <p:nvSpPr>
          <p:cNvPr id="40969" name="Text Box 19">
            <a:extLst>
              <a:ext uri="{FF2B5EF4-FFF2-40B4-BE49-F238E27FC236}">
                <a16:creationId xmlns:a16="http://schemas.microsoft.com/office/drawing/2014/main" id="{C6EBFBE4-E256-4B80-BFE8-52A4FAE90E7C}"/>
              </a:ext>
            </a:extLst>
          </p:cNvPr>
          <p:cNvSpPr txBox="1">
            <a:spLocks noChangeArrowheads="1"/>
          </p:cNvSpPr>
          <p:nvPr/>
        </p:nvSpPr>
        <p:spPr bwMode="auto">
          <a:xfrm>
            <a:off x="107950" y="1401763"/>
            <a:ext cx="433705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（「粒子」領域）</a:t>
            </a:r>
          </a:p>
        </p:txBody>
      </p:sp>
      <p:pic>
        <p:nvPicPr>
          <p:cNvPr id="2" name="オーディオ 1">
            <a:hlinkClick r:id="" action="ppaction://media"/>
            <a:extLst>
              <a:ext uri="{FF2B5EF4-FFF2-40B4-BE49-F238E27FC236}">
                <a16:creationId xmlns:a16="http://schemas.microsoft.com/office/drawing/2014/main" id="{AE2FD518-949C-4FF3-869D-11B72D001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396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a:extLst>
              <a:ext uri="{FF2B5EF4-FFF2-40B4-BE49-F238E27FC236}">
                <a16:creationId xmlns:a16="http://schemas.microsoft.com/office/drawing/2014/main" id="{0A709E53-7452-4B25-B2CE-638708A9053E}"/>
              </a:ext>
            </a:extLst>
          </p:cNvPr>
          <p:cNvSpPr>
            <a:spLocks noChangeArrowheads="1"/>
          </p:cNvSpPr>
          <p:nvPr/>
        </p:nvSpPr>
        <p:spPr bwMode="auto">
          <a:xfrm>
            <a:off x="6659563" y="44450"/>
            <a:ext cx="248443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a:t>P75~P93</a:t>
            </a:r>
            <a:endParaRPr lang="ja-JP" altLang="en-US" sz="2800" dirty="0"/>
          </a:p>
        </p:txBody>
      </p:sp>
      <p:sp>
        <p:nvSpPr>
          <p:cNvPr id="43011" name="Text Box 19">
            <a:extLst>
              <a:ext uri="{FF2B5EF4-FFF2-40B4-BE49-F238E27FC236}">
                <a16:creationId xmlns:a16="http://schemas.microsoft.com/office/drawing/2014/main" id="{6289331D-5291-453B-87F9-C731FA3B1D5F}"/>
              </a:ext>
            </a:extLst>
          </p:cNvPr>
          <p:cNvSpPr txBox="1">
            <a:spLocks noChangeArrowheads="1"/>
          </p:cNvSpPr>
          <p:nvPr/>
        </p:nvSpPr>
        <p:spPr bwMode="auto">
          <a:xfrm>
            <a:off x="107950" y="8112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3012" name="AutoShape 21">
            <a:extLst>
              <a:ext uri="{FF2B5EF4-FFF2-40B4-BE49-F238E27FC236}">
                <a16:creationId xmlns:a16="http://schemas.microsoft.com/office/drawing/2014/main" id="{B7D32C95-2A08-4DB4-A439-51F14BA2C37F}"/>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11" name="正方形/長方形 10">
            <a:extLst>
              <a:ext uri="{FF2B5EF4-FFF2-40B4-BE49-F238E27FC236}">
                <a16:creationId xmlns:a16="http://schemas.microsoft.com/office/drawing/2014/main" id="{B6469FA5-333A-4A94-A71C-6084623DB4F8}"/>
              </a:ext>
            </a:extLst>
          </p:cNvPr>
          <p:cNvSpPr/>
          <p:nvPr/>
        </p:nvSpPr>
        <p:spPr>
          <a:xfrm>
            <a:off x="228600" y="1892300"/>
            <a:ext cx="8902700" cy="132080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（３）　</a:t>
            </a:r>
            <a:r>
              <a:rPr lang="ja-JP" altLang="en-US" sz="2000" dirty="0" err="1">
                <a:solidFill>
                  <a:schemeClr val="tx2">
                    <a:lumMod val="50000"/>
                  </a:schemeClr>
                </a:solidFill>
              </a:rPr>
              <a:t>て</a:t>
            </a:r>
            <a:r>
              <a:rPr lang="ja-JP" altLang="en-US" sz="2000" dirty="0">
                <a:solidFill>
                  <a:schemeClr val="tx2">
                    <a:lumMod val="50000"/>
                  </a:schemeClr>
                </a:solidFill>
              </a:rPr>
              <a:t>この規則性 </a:t>
            </a:r>
            <a:r>
              <a:rPr lang="en-US" altLang="ja-JP" sz="2000" dirty="0">
                <a:solidFill>
                  <a:schemeClr val="tx2">
                    <a:lumMod val="50000"/>
                  </a:schemeClr>
                </a:solidFill>
              </a:rPr>
              <a:t>【P80】</a:t>
            </a:r>
            <a:r>
              <a:rPr lang="ja-JP" altLang="en-US" sz="2000" dirty="0">
                <a:solidFill>
                  <a:schemeClr val="tx2">
                    <a:lumMod val="50000"/>
                  </a:schemeClr>
                </a:solidFill>
              </a:rPr>
              <a:t>・・・・・・従来のアを削除</a:t>
            </a:r>
            <a:r>
              <a:rPr lang="ja-JP" altLang="en-US" sz="2000" dirty="0">
                <a:solidFill>
                  <a:schemeClr val="tx2">
                    <a:lumMod val="50000"/>
                  </a:schemeClr>
                </a:solidFill>
                <a:latin typeface="ＭＳ Ｐゴシック" panose="020B0600070205080204" pitchFamily="50" charset="-128"/>
              </a:rPr>
              <a:t>（</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latin typeface="ＭＳ Ｐゴシック" panose="020B0600070205080204" pitchFamily="50" charset="-128"/>
              </a:rPr>
              <a:t>ｱ</a:t>
            </a:r>
            <a:r>
              <a:rPr lang="en-US" altLang="ja-JP"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rPr>
              <a:t>の内容に含まれる</a:t>
            </a:r>
            <a:r>
              <a:rPr lang="ja-JP" altLang="en-US" sz="2000" dirty="0">
                <a:solidFill>
                  <a:schemeClr val="tx2">
                    <a:lumMod val="50000"/>
                  </a:schemeClr>
                </a:solidFill>
                <a:latin typeface="ＭＳ Ｐゴシック" panose="020B0600070205080204" pitchFamily="50" charset="-128"/>
              </a:rPr>
              <a:t>）</a:t>
            </a:r>
            <a:r>
              <a:rPr lang="ja-JP" altLang="en-US" sz="2000" dirty="0">
                <a:solidFill>
                  <a:schemeClr val="tx2">
                    <a:lumMod val="50000"/>
                  </a:schemeClr>
                </a:solidFill>
              </a:rPr>
              <a:t>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ア</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ｱ</a:t>
            </a:r>
            <a:r>
              <a:rPr lang="en-US" altLang="ja-JP" sz="2000" dirty="0">
                <a:solidFill>
                  <a:schemeClr val="tx2">
                    <a:lumMod val="50000"/>
                  </a:schemeClr>
                </a:solidFill>
                <a:latin typeface="+mn-ea"/>
              </a:rPr>
              <a:t>) </a:t>
            </a:r>
            <a:r>
              <a:rPr lang="ja-JP" altLang="en-US" sz="2000" dirty="0">
                <a:solidFill>
                  <a:schemeClr val="tx2">
                    <a:lumMod val="50000"/>
                  </a:schemeClr>
                </a:solidFill>
              </a:rPr>
              <a:t>力を加える位置や力の大きさを変えると，</a:t>
            </a:r>
            <a:r>
              <a:rPr lang="ja-JP" altLang="en-US" sz="2000" dirty="0" err="1">
                <a:solidFill>
                  <a:schemeClr val="tx2">
                    <a:lumMod val="50000"/>
                  </a:schemeClr>
                </a:solidFill>
              </a:rPr>
              <a:t>てこを</a:t>
            </a:r>
            <a:r>
              <a:rPr lang="ja-JP" altLang="en-US" sz="2000" dirty="0">
                <a:solidFill>
                  <a:schemeClr val="tx2">
                    <a:lumMod val="50000"/>
                  </a:schemeClr>
                </a:solidFill>
              </a:rPr>
              <a:t>傾ける働きが変わり， てこ</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がつり合うときにはそれらの間に規則性があること。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ｲ</a:t>
            </a:r>
            <a:r>
              <a:rPr lang="en-US" altLang="ja-JP" sz="2000" dirty="0">
                <a:solidFill>
                  <a:schemeClr val="tx2">
                    <a:lumMod val="50000"/>
                  </a:schemeClr>
                </a:solidFill>
                <a:latin typeface="+mn-ea"/>
              </a:rPr>
              <a:t>) </a:t>
            </a:r>
            <a:r>
              <a:rPr lang="ja-JP" altLang="en-US" sz="2000" dirty="0">
                <a:solidFill>
                  <a:schemeClr val="tx2">
                    <a:lumMod val="50000"/>
                  </a:schemeClr>
                </a:solidFill>
              </a:rPr>
              <a:t>身の回りには，</a:t>
            </a:r>
            <a:r>
              <a:rPr lang="ja-JP" altLang="en-US" sz="2000" dirty="0" err="1">
                <a:solidFill>
                  <a:schemeClr val="tx2">
                    <a:lumMod val="50000"/>
                  </a:schemeClr>
                </a:solidFill>
              </a:rPr>
              <a:t>て</a:t>
            </a:r>
            <a:r>
              <a:rPr lang="ja-JP" altLang="en-US" sz="2000" dirty="0">
                <a:solidFill>
                  <a:schemeClr val="tx2">
                    <a:lumMod val="50000"/>
                  </a:schemeClr>
                </a:solidFill>
              </a:rPr>
              <a:t>この規則性を利用した道具があること。 </a:t>
            </a:r>
            <a:endParaRPr lang="en-US" altLang="ja-JP" sz="2000" dirty="0">
              <a:solidFill>
                <a:schemeClr val="tx2">
                  <a:lumMod val="50000"/>
                </a:schemeClr>
              </a:solidFill>
            </a:endParaRPr>
          </a:p>
        </p:txBody>
      </p:sp>
      <p:sp>
        <p:nvSpPr>
          <p:cNvPr id="10" name="正方形/長方形 9">
            <a:extLst>
              <a:ext uri="{FF2B5EF4-FFF2-40B4-BE49-F238E27FC236}">
                <a16:creationId xmlns:a16="http://schemas.microsoft.com/office/drawing/2014/main" id="{77C03BAB-E490-4306-937D-0EFE9A1D520C}"/>
              </a:ext>
            </a:extLst>
          </p:cNvPr>
          <p:cNvSpPr/>
          <p:nvPr/>
        </p:nvSpPr>
        <p:spPr>
          <a:xfrm>
            <a:off x="246063" y="3333750"/>
            <a:ext cx="8885237" cy="1679575"/>
          </a:xfrm>
          <a:prstGeom prst="rect">
            <a:avLst/>
          </a:prstGeom>
          <a:solidFill>
            <a:srgbClr val="FFFFCC"/>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（４）　 電気の利用</a:t>
            </a:r>
            <a:r>
              <a:rPr lang="en-US" altLang="ja-JP" sz="2000" dirty="0">
                <a:solidFill>
                  <a:schemeClr val="tx2">
                    <a:lumMod val="50000"/>
                  </a:schemeClr>
                </a:solidFill>
              </a:rPr>
              <a:t>【P82】</a:t>
            </a:r>
            <a:r>
              <a:rPr lang="ja-JP" altLang="en-US" sz="2000" dirty="0">
                <a:solidFill>
                  <a:schemeClr val="tx2">
                    <a:lumMod val="50000"/>
                  </a:schemeClr>
                </a:solidFill>
              </a:rPr>
              <a:t>・・・・・・従来のウを削除（中学校へ移行）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ア</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ｱ</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 </a:t>
            </a:r>
            <a:r>
              <a:rPr lang="ja-JP" altLang="en-US" sz="2000" dirty="0">
                <a:solidFill>
                  <a:schemeClr val="tx2">
                    <a:lumMod val="50000"/>
                  </a:schemeClr>
                </a:solidFill>
              </a:rPr>
              <a:t>電気は，つくりだしたり蓄えたりすることができること。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ｲ</a:t>
            </a:r>
            <a:r>
              <a:rPr lang="en-US" altLang="ja-JP" sz="2000" dirty="0">
                <a:solidFill>
                  <a:schemeClr val="tx2">
                    <a:lumMod val="50000"/>
                  </a:schemeClr>
                </a:solidFill>
                <a:latin typeface="+mn-ea"/>
              </a:rPr>
              <a:t>) </a:t>
            </a:r>
            <a:r>
              <a:rPr lang="ja-JP" altLang="en-US" sz="2000" dirty="0">
                <a:solidFill>
                  <a:schemeClr val="tx2">
                    <a:lumMod val="50000"/>
                  </a:schemeClr>
                </a:solidFill>
              </a:rPr>
              <a:t>電気は，光，音，熱，運動などに変換することができること。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ｳ</a:t>
            </a:r>
            <a:r>
              <a:rPr lang="en-US" altLang="ja-JP" sz="2000" dirty="0">
                <a:solidFill>
                  <a:schemeClr val="tx2">
                    <a:lumMod val="50000"/>
                  </a:schemeClr>
                </a:solidFill>
                <a:latin typeface="+mn-ea"/>
              </a:rPr>
              <a:t>) </a:t>
            </a:r>
            <a:r>
              <a:rPr lang="ja-JP" altLang="en-US" sz="2000" dirty="0">
                <a:solidFill>
                  <a:schemeClr val="tx2">
                    <a:lumMod val="50000"/>
                  </a:schemeClr>
                </a:solidFill>
              </a:rPr>
              <a:t>身の回りには，電気の性質や働きを利用した道具があること。</a:t>
            </a:r>
            <a:endParaRPr lang="en-US" altLang="ja-JP" sz="2000" dirty="0">
              <a:solidFill>
                <a:schemeClr val="tx2">
                  <a:lumMod val="50000"/>
                </a:schemeClr>
              </a:solidFill>
            </a:endParaRPr>
          </a:p>
          <a:p>
            <a:pPr eaLnBrk="1" fontAlgn="auto" hangingPunct="1">
              <a:spcBef>
                <a:spcPts val="0"/>
              </a:spcBef>
              <a:spcAft>
                <a:spcPts val="0"/>
              </a:spcAft>
              <a:defRPr/>
            </a:pPr>
            <a:r>
              <a:rPr lang="en-US" altLang="ja-JP" sz="2000" dirty="0">
                <a:solidFill>
                  <a:schemeClr val="tx2">
                    <a:lumMod val="50000"/>
                  </a:schemeClr>
                </a:solidFill>
              </a:rPr>
              <a:t>      </a:t>
            </a:r>
            <a:r>
              <a:rPr lang="ja-JP" altLang="en-US" sz="2000" dirty="0">
                <a:solidFill>
                  <a:schemeClr val="tx2">
                    <a:lumMod val="50000"/>
                  </a:schemeClr>
                </a:solidFill>
              </a:rPr>
              <a:t>　　（第４学年「光電池」の取り扱い，プログラミング教育の例）</a:t>
            </a:r>
            <a:endParaRPr lang="en-US" altLang="ja-JP" sz="2000" dirty="0">
              <a:solidFill>
                <a:schemeClr val="tx2">
                  <a:lumMod val="50000"/>
                </a:schemeClr>
              </a:solidFill>
            </a:endParaRPr>
          </a:p>
        </p:txBody>
      </p:sp>
      <p:grpSp>
        <p:nvGrpSpPr>
          <p:cNvPr id="43015" name="グループ化 11">
            <a:extLst>
              <a:ext uri="{FF2B5EF4-FFF2-40B4-BE49-F238E27FC236}">
                <a16:creationId xmlns:a16="http://schemas.microsoft.com/office/drawing/2014/main" id="{783A0A33-0694-4E49-9C71-2380A3FFA5FB}"/>
              </a:ext>
            </a:extLst>
          </p:cNvPr>
          <p:cNvGrpSpPr>
            <a:grpSpLocks/>
          </p:cNvGrpSpPr>
          <p:nvPr/>
        </p:nvGrpSpPr>
        <p:grpSpPr bwMode="auto">
          <a:xfrm>
            <a:off x="0" y="6338888"/>
            <a:ext cx="9144000" cy="504825"/>
            <a:chOff x="0" y="6339122"/>
            <a:chExt cx="9144001" cy="504199"/>
          </a:xfrm>
        </p:grpSpPr>
        <p:sp>
          <p:nvSpPr>
            <p:cNvPr id="13" name="正方形/長方形 12">
              <a:extLst>
                <a:ext uri="{FF2B5EF4-FFF2-40B4-BE49-F238E27FC236}">
                  <a16:creationId xmlns:a16="http://schemas.microsoft.com/office/drawing/2014/main" id="{67C7752D-68B7-4502-92C7-B430529942C9}"/>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a:extLst>
                <a:ext uri="{FF2B5EF4-FFF2-40B4-BE49-F238E27FC236}">
                  <a16:creationId xmlns:a16="http://schemas.microsoft.com/office/drawing/2014/main" id="{8B7D60E9-C135-46B9-81D7-EB2A428A365E}"/>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43016" name="Text Box 19">
            <a:extLst>
              <a:ext uri="{FF2B5EF4-FFF2-40B4-BE49-F238E27FC236}">
                <a16:creationId xmlns:a16="http://schemas.microsoft.com/office/drawing/2014/main" id="{06A08542-C1E3-4A7B-8808-79F2EDDB0607}"/>
              </a:ext>
            </a:extLst>
          </p:cNvPr>
          <p:cNvSpPr txBox="1">
            <a:spLocks noChangeArrowheads="1"/>
          </p:cNvSpPr>
          <p:nvPr/>
        </p:nvSpPr>
        <p:spPr bwMode="auto">
          <a:xfrm>
            <a:off x="136525" y="1362075"/>
            <a:ext cx="433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（「エネルギー」領域）</a:t>
            </a:r>
          </a:p>
        </p:txBody>
      </p:sp>
      <p:pic>
        <p:nvPicPr>
          <p:cNvPr id="5" name="オーディオ 4">
            <a:hlinkClick r:id="" action="ppaction://media"/>
            <a:extLst>
              <a:ext uri="{FF2B5EF4-FFF2-40B4-BE49-F238E27FC236}">
                <a16:creationId xmlns:a16="http://schemas.microsoft.com/office/drawing/2014/main" id="{6F8C750F-6EF8-4822-91E1-8EC55A30F8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681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8674" name="AutoShape 17">
            <a:extLst>
              <a:ext uri="{FF2B5EF4-FFF2-40B4-BE49-F238E27FC236}">
                <a16:creationId xmlns:a16="http://schemas.microsoft.com/office/drawing/2014/main" id="{4AC7299F-A079-41E3-85B3-CADDCAA755F5}"/>
              </a:ext>
            </a:extLst>
          </p:cNvPr>
          <p:cNvSpPr>
            <a:spLocks noChangeArrowheads="1"/>
          </p:cNvSpPr>
          <p:nvPr/>
        </p:nvSpPr>
        <p:spPr bwMode="auto">
          <a:xfrm>
            <a:off x="6732588" y="44450"/>
            <a:ext cx="2411412"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a:t>P75~P93</a:t>
            </a:r>
            <a:endParaRPr lang="ja-JP" altLang="en-US" sz="2800" dirty="0"/>
          </a:p>
        </p:txBody>
      </p:sp>
      <p:sp>
        <p:nvSpPr>
          <p:cNvPr id="45059" name="Text Box 19">
            <a:extLst>
              <a:ext uri="{FF2B5EF4-FFF2-40B4-BE49-F238E27FC236}">
                <a16:creationId xmlns:a16="http://schemas.microsoft.com/office/drawing/2014/main" id="{FB9D9FAC-370A-4D4A-8909-78C9E0BE1749}"/>
              </a:ext>
            </a:extLst>
          </p:cNvPr>
          <p:cNvSpPr txBox="1">
            <a:spLocks noChangeArrowheads="1"/>
          </p:cNvSpPr>
          <p:nvPr/>
        </p:nvSpPr>
        <p:spPr bwMode="auto">
          <a:xfrm>
            <a:off x="107950" y="811213"/>
            <a:ext cx="4337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a:t>
            </a:r>
            <a:r>
              <a:rPr kumimoji="1" lang="ja-JP" altLang="en-US" sz="2800" b="1">
                <a:latin typeface="Tahoma" panose="020B0604030504040204" pitchFamily="34" charset="0"/>
              </a:rPr>
              <a:t>第６学年</a:t>
            </a:r>
            <a:r>
              <a:rPr kumimoji="1" lang="en-US" altLang="ja-JP" sz="2800" b="1">
                <a:latin typeface="Tahoma" panose="020B0604030504040204" pitchFamily="34" charset="0"/>
              </a:rPr>
              <a:t>】</a:t>
            </a:r>
            <a:endParaRPr kumimoji="1" lang="ja-JP" altLang="en-US" sz="2800" b="1">
              <a:latin typeface="Tahoma" panose="020B0604030504040204" pitchFamily="34" charset="0"/>
            </a:endParaRPr>
          </a:p>
        </p:txBody>
      </p:sp>
      <p:sp>
        <p:nvSpPr>
          <p:cNvPr id="45060" name="AutoShape 21">
            <a:extLst>
              <a:ext uri="{FF2B5EF4-FFF2-40B4-BE49-F238E27FC236}">
                <a16:creationId xmlns:a16="http://schemas.microsoft.com/office/drawing/2014/main" id="{55CA30F7-1C83-4392-9DD1-D61210B8698E}"/>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Ⅳ</a:t>
            </a:r>
            <a:r>
              <a:rPr kumimoji="1" lang="ja-JP" altLang="en-US" sz="3200" b="1">
                <a:latin typeface="Arial" panose="020B0604020202020204" pitchFamily="34" charset="0"/>
                <a:ea typeface="HGP教科書体" panose="02020600000000000000" pitchFamily="18" charset="-128"/>
              </a:rPr>
              <a:t>　各学年の目標及び内容</a:t>
            </a:r>
            <a:endParaRPr kumimoji="1" lang="ja-JP" altLang="en-US" sz="3200">
              <a:latin typeface="Tahoma" panose="020B0604030504040204" pitchFamily="34" charset="0"/>
            </a:endParaRPr>
          </a:p>
        </p:txBody>
      </p:sp>
      <p:sp>
        <p:nvSpPr>
          <p:cNvPr id="12" name="正方形/長方形 11">
            <a:extLst>
              <a:ext uri="{FF2B5EF4-FFF2-40B4-BE49-F238E27FC236}">
                <a16:creationId xmlns:a16="http://schemas.microsoft.com/office/drawing/2014/main" id="{B7D2D529-3785-44D4-8E19-163B84A69265}"/>
              </a:ext>
            </a:extLst>
          </p:cNvPr>
          <p:cNvSpPr/>
          <p:nvPr/>
        </p:nvSpPr>
        <p:spPr>
          <a:xfrm>
            <a:off x="241300" y="2012950"/>
            <a:ext cx="8870950" cy="1631950"/>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（３）　生物と環境 </a:t>
            </a:r>
            <a:r>
              <a:rPr lang="en-US" altLang="ja-JP" sz="2000" dirty="0">
                <a:solidFill>
                  <a:schemeClr val="tx2">
                    <a:lumMod val="50000"/>
                  </a:schemeClr>
                </a:solidFill>
              </a:rPr>
              <a:t>【P87】</a:t>
            </a:r>
            <a:r>
              <a:rPr lang="ja-JP" altLang="en-US" sz="2000" dirty="0">
                <a:solidFill>
                  <a:schemeClr val="tx2">
                    <a:lumMod val="50000"/>
                  </a:schemeClr>
                </a:solidFill>
              </a:rPr>
              <a:t>・・・・・・</a:t>
            </a: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ｳ</a:t>
            </a:r>
            <a:r>
              <a:rPr lang="en-US" altLang="ja-JP" sz="2000" dirty="0">
                <a:solidFill>
                  <a:schemeClr val="tx2">
                    <a:lumMod val="50000"/>
                  </a:schemeClr>
                </a:solidFill>
                <a:latin typeface="+mn-ea"/>
              </a:rPr>
              <a:t>)</a:t>
            </a:r>
            <a:r>
              <a:rPr lang="ja-JP" altLang="en-US" sz="2000" dirty="0">
                <a:solidFill>
                  <a:schemeClr val="tx2">
                    <a:lumMod val="50000"/>
                  </a:schemeClr>
                </a:solidFill>
              </a:rPr>
              <a:t>を追加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ア</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ｱ</a:t>
            </a:r>
            <a:r>
              <a:rPr lang="en-US" altLang="ja-JP" sz="2000" dirty="0">
                <a:solidFill>
                  <a:schemeClr val="tx2">
                    <a:lumMod val="50000"/>
                  </a:schemeClr>
                </a:solidFill>
                <a:latin typeface="+mn-ea"/>
              </a:rPr>
              <a:t>) </a:t>
            </a:r>
            <a:r>
              <a:rPr lang="ja-JP" altLang="en-US" sz="2000" dirty="0">
                <a:solidFill>
                  <a:schemeClr val="tx2">
                    <a:lumMod val="50000"/>
                  </a:schemeClr>
                </a:solidFill>
              </a:rPr>
              <a:t>生物は，水及び空気を通して周囲の環境と関わって生きていること。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　 </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ｲ</a:t>
            </a:r>
            <a:r>
              <a:rPr lang="en-US" altLang="ja-JP" sz="2000" dirty="0">
                <a:solidFill>
                  <a:schemeClr val="tx2">
                    <a:lumMod val="50000"/>
                  </a:schemeClr>
                </a:solidFill>
                <a:latin typeface="+mn-ea"/>
              </a:rPr>
              <a:t>) </a:t>
            </a:r>
            <a:r>
              <a:rPr lang="ja-JP" altLang="en-US" sz="2000" dirty="0">
                <a:solidFill>
                  <a:schemeClr val="tx2">
                    <a:lumMod val="50000"/>
                  </a:schemeClr>
                </a:solidFill>
              </a:rPr>
              <a:t>生物の間には，</a:t>
            </a:r>
            <a:r>
              <a:rPr lang="ja-JP" altLang="en-US" sz="2000" dirty="0" err="1">
                <a:solidFill>
                  <a:schemeClr val="tx2">
                    <a:lumMod val="50000"/>
                  </a:schemeClr>
                </a:solidFill>
              </a:rPr>
              <a:t>食う食われると</a:t>
            </a:r>
            <a:r>
              <a:rPr lang="ja-JP" altLang="en-US" sz="2000" dirty="0">
                <a:solidFill>
                  <a:schemeClr val="tx2">
                    <a:lumMod val="50000"/>
                  </a:schemeClr>
                </a:solidFill>
              </a:rPr>
              <a:t>いう関係があること。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　</a:t>
            </a:r>
            <a:r>
              <a:rPr lang="ja-JP" altLang="en-US" sz="2000" b="1" dirty="0">
                <a:solidFill>
                  <a:schemeClr val="tx2">
                    <a:lumMod val="50000"/>
                  </a:schemeClr>
                </a:solidFill>
                <a:latin typeface="+mn-ea"/>
              </a:rPr>
              <a:t> </a:t>
            </a:r>
            <a:r>
              <a:rPr lang="en-US" altLang="ja-JP" sz="2000" b="1" dirty="0">
                <a:solidFill>
                  <a:schemeClr val="tx2">
                    <a:lumMod val="50000"/>
                  </a:schemeClr>
                </a:solidFill>
                <a:latin typeface="+mn-ea"/>
              </a:rPr>
              <a:t>(</a:t>
            </a:r>
            <a:r>
              <a:rPr lang="ja-JP" altLang="en-US" sz="2000" b="1" dirty="0">
                <a:solidFill>
                  <a:schemeClr val="tx2">
                    <a:lumMod val="50000"/>
                  </a:schemeClr>
                </a:solidFill>
                <a:latin typeface="+mn-ea"/>
              </a:rPr>
              <a:t>ｳ</a:t>
            </a:r>
            <a:r>
              <a:rPr lang="en-US" altLang="ja-JP" sz="2000" b="1" dirty="0">
                <a:solidFill>
                  <a:schemeClr val="tx2">
                    <a:lumMod val="50000"/>
                  </a:schemeClr>
                </a:solidFill>
                <a:latin typeface="+mn-ea"/>
              </a:rPr>
              <a:t>) </a:t>
            </a:r>
            <a:r>
              <a:rPr lang="ja-JP" altLang="en-US" sz="2000" b="1" dirty="0">
                <a:solidFill>
                  <a:schemeClr val="tx2">
                    <a:lumMod val="50000"/>
                  </a:schemeClr>
                </a:solidFill>
              </a:rPr>
              <a:t>人は，環境と関わり，工夫して生活していること。</a:t>
            </a:r>
            <a:endParaRPr lang="en-US" altLang="ja-JP" sz="2000" b="1"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（中学校との関連・持続可能な社会をつくる答申との関連）</a:t>
            </a:r>
            <a:endParaRPr lang="en-US" altLang="ja-JP" sz="2000" dirty="0">
              <a:solidFill>
                <a:schemeClr val="tx2">
                  <a:lumMod val="50000"/>
                </a:schemeClr>
              </a:solidFill>
            </a:endParaRPr>
          </a:p>
        </p:txBody>
      </p:sp>
      <p:sp>
        <p:nvSpPr>
          <p:cNvPr id="13" name="正方形/長方形 12">
            <a:extLst>
              <a:ext uri="{FF2B5EF4-FFF2-40B4-BE49-F238E27FC236}">
                <a16:creationId xmlns:a16="http://schemas.microsoft.com/office/drawing/2014/main" id="{FD50C950-E0AF-4AAF-99FC-1FD20F17CCD2}"/>
              </a:ext>
            </a:extLst>
          </p:cNvPr>
          <p:cNvSpPr/>
          <p:nvPr/>
        </p:nvSpPr>
        <p:spPr>
          <a:xfrm>
            <a:off x="252413" y="4305300"/>
            <a:ext cx="8859837" cy="995363"/>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p>
            <a:pPr eaLnBrk="1" fontAlgn="auto" hangingPunct="1">
              <a:spcBef>
                <a:spcPts val="0"/>
              </a:spcBef>
              <a:spcAft>
                <a:spcPts val="0"/>
              </a:spcAft>
              <a:defRPr/>
            </a:pPr>
            <a:r>
              <a:rPr lang="ja-JP" altLang="en-US" sz="2000" dirty="0">
                <a:solidFill>
                  <a:schemeClr val="tx2">
                    <a:lumMod val="50000"/>
                  </a:schemeClr>
                </a:solidFill>
              </a:rPr>
              <a:t>（５）　 月と太陽 </a:t>
            </a:r>
            <a:r>
              <a:rPr lang="en-US" altLang="ja-JP" sz="2000" dirty="0">
                <a:solidFill>
                  <a:schemeClr val="tx2">
                    <a:lumMod val="50000"/>
                  </a:schemeClr>
                </a:solidFill>
              </a:rPr>
              <a:t>【P92】</a:t>
            </a:r>
            <a:r>
              <a:rPr lang="ja-JP" altLang="en-US" sz="2000" dirty="0">
                <a:solidFill>
                  <a:schemeClr val="tx2">
                    <a:lumMod val="50000"/>
                  </a:schemeClr>
                </a:solidFill>
              </a:rPr>
              <a:t>・・・・・・従来のイを削除</a:t>
            </a:r>
            <a:r>
              <a:rPr lang="ja-JP" altLang="en-US" sz="2000" dirty="0">
                <a:solidFill>
                  <a:schemeClr val="tx2">
                    <a:lumMod val="50000"/>
                  </a:schemeClr>
                </a:solidFill>
                <a:latin typeface="+mn-ea"/>
              </a:rPr>
              <a:t>（</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ｱ</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に含む）　</a:t>
            </a:r>
            <a:r>
              <a:rPr lang="ja-JP" altLang="en-US" sz="2000" dirty="0">
                <a:solidFill>
                  <a:schemeClr val="tx2">
                    <a:lumMod val="50000"/>
                  </a:schemeClr>
                </a:solidFill>
              </a:rPr>
              <a:t>　</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latin typeface="+mn-ea"/>
              </a:rPr>
              <a:t>ア</a:t>
            </a:r>
            <a:r>
              <a:rPr lang="en-US" altLang="ja-JP" sz="2000" dirty="0">
                <a:solidFill>
                  <a:schemeClr val="tx2">
                    <a:lumMod val="50000"/>
                  </a:schemeClr>
                </a:solidFill>
                <a:latin typeface="+mn-ea"/>
              </a:rPr>
              <a:t>(</a:t>
            </a:r>
            <a:r>
              <a:rPr lang="ja-JP" altLang="en-US" sz="2000" dirty="0">
                <a:solidFill>
                  <a:schemeClr val="tx2">
                    <a:lumMod val="50000"/>
                  </a:schemeClr>
                </a:solidFill>
                <a:latin typeface="+mn-ea"/>
              </a:rPr>
              <a:t>ｱ</a:t>
            </a:r>
            <a:r>
              <a:rPr lang="en-US" altLang="ja-JP" sz="2000" dirty="0">
                <a:solidFill>
                  <a:schemeClr val="tx2">
                    <a:lumMod val="50000"/>
                  </a:schemeClr>
                </a:solidFill>
                <a:latin typeface="+mn-ea"/>
              </a:rPr>
              <a:t>) </a:t>
            </a:r>
            <a:r>
              <a:rPr lang="ja-JP" altLang="en-US" sz="2000" dirty="0">
                <a:solidFill>
                  <a:schemeClr val="tx2">
                    <a:lumMod val="50000"/>
                  </a:schemeClr>
                </a:solidFill>
              </a:rPr>
              <a:t>月の輝いている側に太陽があること。また，月の形の見え方は，太陽と 月と</a:t>
            </a:r>
            <a:endParaRPr lang="en-US" altLang="ja-JP" sz="2000" dirty="0">
              <a:solidFill>
                <a:schemeClr val="tx2">
                  <a:lumMod val="50000"/>
                </a:schemeClr>
              </a:solidFill>
            </a:endParaRPr>
          </a:p>
          <a:p>
            <a:pPr eaLnBrk="1" fontAlgn="auto" hangingPunct="1">
              <a:spcBef>
                <a:spcPts val="0"/>
              </a:spcBef>
              <a:spcAft>
                <a:spcPts val="0"/>
              </a:spcAft>
              <a:defRPr/>
            </a:pPr>
            <a:r>
              <a:rPr lang="ja-JP" altLang="en-US" sz="2000" dirty="0">
                <a:solidFill>
                  <a:schemeClr val="tx2">
                    <a:lumMod val="50000"/>
                  </a:schemeClr>
                </a:solidFill>
              </a:rPr>
              <a:t>　　　 の位置関係によって変わること。 </a:t>
            </a:r>
            <a:endParaRPr lang="en-US" altLang="ja-JP" sz="2000" dirty="0">
              <a:solidFill>
                <a:schemeClr val="tx2">
                  <a:lumMod val="50000"/>
                </a:schemeClr>
              </a:solidFill>
            </a:endParaRPr>
          </a:p>
        </p:txBody>
      </p:sp>
      <p:grpSp>
        <p:nvGrpSpPr>
          <p:cNvPr id="45063" name="グループ化 9">
            <a:extLst>
              <a:ext uri="{FF2B5EF4-FFF2-40B4-BE49-F238E27FC236}">
                <a16:creationId xmlns:a16="http://schemas.microsoft.com/office/drawing/2014/main" id="{3077E8DD-9CDA-4F33-8EC6-CF28C0EAF420}"/>
              </a:ext>
            </a:extLst>
          </p:cNvPr>
          <p:cNvGrpSpPr>
            <a:grpSpLocks/>
          </p:cNvGrpSpPr>
          <p:nvPr/>
        </p:nvGrpSpPr>
        <p:grpSpPr bwMode="auto">
          <a:xfrm>
            <a:off x="0" y="6338888"/>
            <a:ext cx="9144000" cy="504825"/>
            <a:chOff x="0" y="6339122"/>
            <a:chExt cx="9144001" cy="504199"/>
          </a:xfrm>
        </p:grpSpPr>
        <p:sp>
          <p:nvSpPr>
            <p:cNvPr id="11" name="正方形/長方形 10">
              <a:extLst>
                <a:ext uri="{FF2B5EF4-FFF2-40B4-BE49-F238E27FC236}">
                  <a16:creationId xmlns:a16="http://schemas.microsoft.com/office/drawing/2014/main" id="{5C891DBE-8883-498C-B171-7F18D9813921}"/>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4" name="正方形/長方形 13">
              <a:extLst>
                <a:ext uri="{FF2B5EF4-FFF2-40B4-BE49-F238E27FC236}">
                  <a16:creationId xmlns:a16="http://schemas.microsoft.com/office/drawing/2014/main" id="{52F29647-2ED0-4455-A568-D2DD8CD54DB3}"/>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45064" name="Text Box 19">
            <a:extLst>
              <a:ext uri="{FF2B5EF4-FFF2-40B4-BE49-F238E27FC236}">
                <a16:creationId xmlns:a16="http://schemas.microsoft.com/office/drawing/2014/main" id="{9E3DF241-5D48-4161-A514-FC1D61633CF1}"/>
              </a:ext>
            </a:extLst>
          </p:cNvPr>
          <p:cNvSpPr txBox="1">
            <a:spLocks noChangeArrowheads="1"/>
          </p:cNvSpPr>
          <p:nvPr/>
        </p:nvSpPr>
        <p:spPr bwMode="auto">
          <a:xfrm>
            <a:off x="257175" y="3771900"/>
            <a:ext cx="433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（「地球」領域）</a:t>
            </a:r>
          </a:p>
        </p:txBody>
      </p:sp>
      <p:sp>
        <p:nvSpPr>
          <p:cNvPr id="45065" name="Text Box 19">
            <a:extLst>
              <a:ext uri="{FF2B5EF4-FFF2-40B4-BE49-F238E27FC236}">
                <a16:creationId xmlns:a16="http://schemas.microsoft.com/office/drawing/2014/main" id="{B7F04912-79C8-4732-8B73-428DB1214DB4}"/>
              </a:ext>
            </a:extLst>
          </p:cNvPr>
          <p:cNvSpPr txBox="1">
            <a:spLocks noChangeArrowheads="1"/>
          </p:cNvSpPr>
          <p:nvPr/>
        </p:nvSpPr>
        <p:spPr bwMode="auto">
          <a:xfrm>
            <a:off x="276225" y="1503363"/>
            <a:ext cx="43370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400" b="1">
                <a:latin typeface="Tahoma" panose="020B0604030504040204" pitchFamily="34" charset="0"/>
              </a:rPr>
              <a:t>（「生命」領域）</a:t>
            </a:r>
          </a:p>
        </p:txBody>
      </p:sp>
      <p:pic>
        <p:nvPicPr>
          <p:cNvPr id="3" name="オーディオ 2">
            <a:hlinkClick r:id="" action="ppaction://media"/>
            <a:extLst>
              <a:ext uri="{FF2B5EF4-FFF2-40B4-BE49-F238E27FC236}">
                <a16:creationId xmlns:a16="http://schemas.microsoft.com/office/drawing/2014/main" id="{D01E1C35-7E87-40A3-8452-1BC6B1AF48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48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914" name="AutoShape 17">
            <a:extLst>
              <a:ext uri="{FF2B5EF4-FFF2-40B4-BE49-F238E27FC236}">
                <a16:creationId xmlns:a16="http://schemas.microsoft.com/office/drawing/2014/main" id="{66EB7D84-8509-41C7-BD2A-B60C10CF3043}"/>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P94</a:t>
            </a:r>
            <a:r>
              <a:rPr lang="en-US" altLang="ja-JP" dirty="0"/>
              <a:t>~</a:t>
            </a:r>
            <a:endParaRPr lang="ja-JP" altLang="en-US" dirty="0"/>
          </a:p>
        </p:txBody>
      </p:sp>
      <p:sp>
        <p:nvSpPr>
          <p:cNvPr id="47107" name="Text Box 19">
            <a:extLst>
              <a:ext uri="{FF2B5EF4-FFF2-40B4-BE49-F238E27FC236}">
                <a16:creationId xmlns:a16="http://schemas.microsoft.com/office/drawing/2014/main" id="{387E3766-3C02-4FDD-9998-741D0BE5CA53}"/>
              </a:ext>
            </a:extLst>
          </p:cNvPr>
          <p:cNvSpPr txBox="1">
            <a:spLocks noChangeArrowheads="1"/>
          </p:cNvSpPr>
          <p:nvPr/>
        </p:nvSpPr>
        <p:spPr bwMode="auto">
          <a:xfrm>
            <a:off x="193675" y="842963"/>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指導計画作成上の配慮事項</a:t>
            </a:r>
          </a:p>
        </p:txBody>
      </p:sp>
      <p:sp>
        <p:nvSpPr>
          <p:cNvPr id="47108" name="AutoShape 21">
            <a:extLst>
              <a:ext uri="{FF2B5EF4-FFF2-40B4-BE49-F238E27FC236}">
                <a16:creationId xmlns:a16="http://schemas.microsoft.com/office/drawing/2014/main" id="{184A2A5D-E040-4BF9-B56D-0A98A0DC2BA1}"/>
              </a:ext>
            </a:extLst>
          </p:cNvPr>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a:extLst>
              <a:ext uri="{FF2B5EF4-FFF2-40B4-BE49-F238E27FC236}">
                <a16:creationId xmlns:a16="http://schemas.microsoft.com/office/drawing/2014/main" id="{0C668150-1882-4252-9E96-66B98A09085F}"/>
              </a:ext>
            </a:extLst>
          </p:cNvPr>
          <p:cNvSpPr/>
          <p:nvPr/>
        </p:nvSpPr>
        <p:spPr>
          <a:xfrm>
            <a:off x="130175" y="3786188"/>
            <a:ext cx="8834438" cy="795337"/>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(3)</a:t>
            </a:r>
            <a:r>
              <a:rPr lang="ja-JP" altLang="en-US" sz="2400" dirty="0">
                <a:solidFill>
                  <a:schemeClr val="tx2">
                    <a:lumMod val="50000"/>
                  </a:schemeClr>
                </a:solidFill>
              </a:rPr>
              <a:t>　障害のある児童への指導</a:t>
            </a:r>
          </a:p>
        </p:txBody>
      </p:sp>
      <p:sp>
        <p:nvSpPr>
          <p:cNvPr id="16" name="正方形/長方形 15">
            <a:extLst>
              <a:ext uri="{FF2B5EF4-FFF2-40B4-BE49-F238E27FC236}">
                <a16:creationId xmlns:a16="http://schemas.microsoft.com/office/drawing/2014/main" id="{BE0A1E4D-92DE-4CAF-8DCE-FC13F6068B2B}"/>
              </a:ext>
            </a:extLst>
          </p:cNvPr>
          <p:cNvSpPr/>
          <p:nvPr/>
        </p:nvSpPr>
        <p:spPr>
          <a:xfrm>
            <a:off x="136525" y="2584450"/>
            <a:ext cx="8831263" cy="771525"/>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(2)</a:t>
            </a:r>
            <a:r>
              <a:rPr lang="ja-JP" altLang="en-US" sz="2400" dirty="0">
                <a:solidFill>
                  <a:schemeClr val="tx2">
                    <a:lumMod val="50000"/>
                  </a:schemeClr>
                </a:solidFill>
              </a:rPr>
              <a:t>　問題解決の力の育成 </a:t>
            </a:r>
          </a:p>
        </p:txBody>
      </p:sp>
      <p:sp>
        <p:nvSpPr>
          <p:cNvPr id="20" name="正方形/長方形 19">
            <a:extLst>
              <a:ext uri="{FF2B5EF4-FFF2-40B4-BE49-F238E27FC236}">
                <a16:creationId xmlns:a16="http://schemas.microsoft.com/office/drawing/2014/main" id="{C7FCEEB3-01E8-4787-8DB5-1302DB68F66F}"/>
              </a:ext>
            </a:extLst>
          </p:cNvPr>
          <p:cNvSpPr/>
          <p:nvPr/>
        </p:nvSpPr>
        <p:spPr>
          <a:xfrm>
            <a:off x="130175" y="1409700"/>
            <a:ext cx="8834438" cy="773113"/>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(1)</a:t>
            </a:r>
            <a:r>
              <a:rPr lang="ja-JP" altLang="en-US" sz="2400" dirty="0">
                <a:solidFill>
                  <a:schemeClr val="tx2">
                    <a:lumMod val="50000"/>
                  </a:schemeClr>
                </a:solidFill>
              </a:rPr>
              <a:t>　主体的・対話的で深い学びの実現に向けた授業改善</a:t>
            </a:r>
          </a:p>
        </p:txBody>
      </p:sp>
      <p:sp>
        <p:nvSpPr>
          <p:cNvPr id="21" name="正方形/長方形 20">
            <a:extLst>
              <a:ext uri="{FF2B5EF4-FFF2-40B4-BE49-F238E27FC236}">
                <a16:creationId xmlns:a16="http://schemas.microsoft.com/office/drawing/2014/main" id="{FFF3083F-6FF3-4D12-817E-419423F58FD4}"/>
              </a:ext>
            </a:extLst>
          </p:cNvPr>
          <p:cNvSpPr/>
          <p:nvPr/>
        </p:nvSpPr>
        <p:spPr>
          <a:xfrm>
            <a:off x="130175" y="5081588"/>
            <a:ext cx="8828088" cy="7953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(4)</a:t>
            </a:r>
            <a:r>
              <a:rPr lang="ja-JP" altLang="en-US" sz="2400" dirty="0">
                <a:solidFill>
                  <a:schemeClr val="tx2">
                    <a:lumMod val="50000"/>
                  </a:schemeClr>
                </a:solidFill>
              </a:rPr>
              <a:t>　道徳科などとの関連</a:t>
            </a:r>
          </a:p>
        </p:txBody>
      </p:sp>
      <p:grpSp>
        <p:nvGrpSpPr>
          <p:cNvPr id="47113" name="グループ化 11">
            <a:extLst>
              <a:ext uri="{FF2B5EF4-FFF2-40B4-BE49-F238E27FC236}">
                <a16:creationId xmlns:a16="http://schemas.microsoft.com/office/drawing/2014/main" id="{0DA663FC-CDCC-4299-BF6A-8D720B4C09E0}"/>
              </a:ext>
            </a:extLst>
          </p:cNvPr>
          <p:cNvGrpSpPr>
            <a:grpSpLocks/>
          </p:cNvGrpSpPr>
          <p:nvPr/>
        </p:nvGrpSpPr>
        <p:grpSpPr bwMode="auto">
          <a:xfrm>
            <a:off x="0" y="6338888"/>
            <a:ext cx="9144000" cy="504825"/>
            <a:chOff x="0" y="6339122"/>
            <a:chExt cx="9144001" cy="504199"/>
          </a:xfrm>
        </p:grpSpPr>
        <p:sp>
          <p:nvSpPr>
            <p:cNvPr id="14" name="正方形/長方形 13">
              <a:extLst>
                <a:ext uri="{FF2B5EF4-FFF2-40B4-BE49-F238E27FC236}">
                  <a16:creationId xmlns:a16="http://schemas.microsoft.com/office/drawing/2014/main" id="{0EB638D8-E230-4738-AB9C-F144DECC8C34}"/>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a:extLst>
                <a:ext uri="{FF2B5EF4-FFF2-40B4-BE49-F238E27FC236}">
                  <a16:creationId xmlns:a16="http://schemas.microsoft.com/office/drawing/2014/main" id="{448577E7-CF79-4070-A734-C6C0E64140D5}"/>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48D057E0-C046-48E5-BD81-716D8AE8F8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46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290" name="AutoShape 15">
            <a:extLst>
              <a:ext uri="{FF2B5EF4-FFF2-40B4-BE49-F238E27FC236}">
                <a16:creationId xmlns:a16="http://schemas.microsoft.com/office/drawing/2014/main" id="{019E3BAB-33EF-4332-8A90-81965E47D007}"/>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latin typeface="Arial" panose="020B0604020202020204" pitchFamily="34" charset="0"/>
                <a:ea typeface="HGP教科書体" panose="02020600000000000000" pitchFamily="18" charset="-128"/>
              </a:rPr>
              <a:t>Ⅰ</a:t>
            </a:r>
            <a:r>
              <a:rPr kumimoji="1" lang="ja-JP" altLang="en-US" sz="2800" b="1">
                <a:latin typeface="Arial" panose="020B0604020202020204" pitchFamily="34" charset="0"/>
                <a:ea typeface="HGP教科書体" panose="02020600000000000000" pitchFamily="18" charset="-128"/>
              </a:rPr>
              <a:t>　理科の改訂の趣旨及び要点</a:t>
            </a:r>
            <a:endParaRPr kumimoji="1" lang="ja-JP" altLang="en-US" sz="2800">
              <a:latin typeface="Tahoma" panose="020B0604030504040204" pitchFamily="34" charset="0"/>
            </a:endParaRPr>
          </a:p>
        </p:txBody>
      </p:sp>
      <p:sp>
        <p:nvSpPr>
          <p:cNvPr id="12291" name="Text Box 19">
            <a:extLst>
              <a:ext uri="{FF2B5EF4-FFF2-40B4-BE49-F238E27FC236}">
                <a16:creationId xmlns:a16="http://schemas.microsoft.com/office/drawing/2014/main" id="{3F412FE8-20B1-4511-8D2A-97F8A1918534}"/>
              </a:ext>
            </a:extLst>
          </p:cNvPr>
          <p:cNvSpPr txBox="1">
            <a:spLocks noChangeArrowheads="1"/>
          </p:cNvSpPr>
          <p:nvPr/>
        </p:nvSpPr>
        <p:spPr bwMode="auto">
          <a:xfrm>
            <a:off x="250825" y="981075"/>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育成を目指す資質・能力</a:t>
            </a:r>
          </a:p>
        </p:txBody>
      </p:sp>
      <p:sp>
        <p:nvSpPr>
          <p:cNvPr id="12292" name="Text Box 19">
            <a:extLst>
              <a:ext uri="{FF2B5EF4-FFF2-40B4-BE49-F238E27FC236}">
                <a16:creationId xmlns:a16="http://schemas.microsoft.com/office/drawing/2014/main" id="{A815E0F2-FB4D-4D0B-969A-111882388A61}"/>
              </a:ext>
            </a:extLst>
          </p:cNvPr>
          <p:cNvSpPr txBox="1">
            <a:spLocks noChangeArrowheads="1"/>
          </p:cNvSpPr>
          <p:nvPr/>
        </p:nvSpPr>
        <p:spPr bwMode="auto">
          <a:xfrm>
            <a:off x="755650" y="1681163"/>
            <a:ext cx="79200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lang="ja-JP" altLang="en-US" sz="2800">
                <a:latin typeface="ＭＳ 明朝" panose="02020609040205080304" pitchFamily="17" charset="-128"/>
                <a:ea typeface="ＭＳ 明朝" panose="02020609040205080304" pitchFamily="17" charset="-128"/>
              </a:rPr>
              <a:t>「知識及び技能」</a:t>
            </a:r>
            <a:endParaRPr kumimoji="1" lang="ja-JP" altLang="en-US" sz="2800" b="1">
              <a:latin typeface="Tahoma" panose="020B0604030504040204" pitchFamily="34" charset="0"/>
            </a:endParaRPr>
          </a:p>
        </p:txBody>
      </p:sp>
      <p:sp>
        <p:nvSpPr>
          <p:cNvPr id="12293" name="Text Box 19">
            <a:extLst>
              <a:ext uri="{FF2B5EF4-FFF2-40B4-BE49-F238E27FC236}">
                <a16:creationId xmlns:a16="http://schemas.microsoft.com/office/drawing/2014/main" id="{DDAC130B-01E5-4278-B885-1970D3D5DDE5}"/>
              </a:ext>
            </a:extLst>
          </p:cNvPr>
          <p:cNvSpPr txBox="1">
            <a:spLocks noChangeArrowheads="1"/>
          </p:cNvSpPr>
          <p:nvPr/>
        </p:nvSpPr>
        <p:spPr bwMode="auto">
          <a:xfrm>
            <a:off x="755650" y="2349500"/>
            <a:ext cx="61198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lang="ja-JP" altLang="en-US" sz="2800">
                <a:latin typeface="ＭＳ 明朝" panose="02020609040205080304" pitchFamily="17" charset="-128"/>
                <a:ea typeface="ＭＳ 明朝" panose="02020609040205080304" pitchFamily="17" charset="-128"/>
              </a:rPr>
              <a:t>「思考力，判断力，表現力等」 </a:t>
            </a:r>
            <a:endParaRPr kumimoji="1" lang="ja-JP" altLang="en-US" sz="2800" b="1">
              <a:latin typeface="Tahoma" panose="020B0604030504040204" pitchFamily="34" charset="0"/>
            </a:endParaRPr>
          </a:p>
        </p:txBody>
      </p:sp>
      <p:sp>
        <p:nvSpPr>
          <p:cNvPr id="12294" name="Text Box 19">
            <a:extLst>
              <a:ext uri="{FF2B5EF4-FFF2-40B4-BE49-F238E27FC236}">
                <a16:creationId xmlns:a16="http://schemas.microsoft.com/office/drawing/2014/main" id="{EDCF158B-9B22-4CB4-A987-9170ADDC8121}"/>
              </a:ext>
            </a:extLst>
          </p:cNvPr>
          <p:cNvSpPr txBox="1">
            <a:spLocks noChangeArrowheads="1"/>
          </p:cNvSpPr>
          <p:nvPr/>
        </p:nvSpPr>
        <p:spPr bwMode="auto">
          <a:xfrm>
            <a:off x="755650" y="2997200"/>
            <a:ext cx="62642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lang="ja-JP" altLang="en-US" sz="2800">
                <a:latin typeface="ＭＳ 明朝" panose="02020609040205080304" pitchFamily="17" charset="-128"/>
                <a:ea typeface="ＭＳ 明朝" panose="02020609040205080304" pitchFamily="17" charset="-128"/>
              </a:rPr>
              <a:t>「学びに向かう力，人間性等」</a:t>
            </a:r>
            <a:endParaRPr kumimoji="1" lang="ja-JP" altLang="en-US" sz="2800" b="1">
              <a:latin typeface="Tahoma" panose="020B0604030504040204" pitchFamily="34" charset="0"/>
            </a:endParaRPr>
          </a:p>
        </p:txBody>
      </p:sp>
      <p:sp>
        <p:nvSpPr>
          <p:cNvPr id="12295" name="Text Box 19">
            <a:extLst>
              <a:ext uri="{FF2B5EF4-FFF2-40B4-BE49-F238E27FC236}">
                <a16:creationId xmlns:a16="http://schemas.microsoft.com/office/drawing/2014/main" id="{C5745EAF-8625-4B1E-9EC6-6959B24E5B9B}"/>
              </a:ext>
            </a:extLst>
          </p:cNvPr>
          <p:cNvSpPr txBox="1">
            <a:spLocks noChangeArrowheads="1"/>
          </p:cNvSpPr>
          <p:nvPr/>
        </p:nvSpPr>
        <p:spPr bwMode="auto">
          <a:xfrm>
            <a:off x="0" y="3644900"/>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 問題解決の活動</a:t>
            </a:r>
          </a:p>
        </p:txBody>
      </p:sp>
      <p:sp>
        <p:nvSpPr>
          <p:cNvPr id="12296" name="Text Box 19">
            <a:extLst>
              <a:ext uri="{FF2B5EF4-FFF2-40B4-BE49-F238E27FC236}">
                <a16:creationId xmlns:a16="http://schemas.microsoft.com/office/drawing/2014/main" id="{3B779792-15CB-402A-99DB-4057AB9F3AB1}"/>
              </a:ext>
            </a:extLst>
          </p:cNvPr>
          <p:cNvSpPr txBox="1">
            <a:spLocks noChangeArrowheads="1"/>
          </p:cNvSpPr>
          <p:nvPr/>
        </p:nvSpPr>
        <p:spPr bwMode="auto">
          <a:xfrm>
            <a:off x="250825" y="4868863"/>
            <a:ext cx="6948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質の高い学びの実現</a:t>
            </a:r>
          </a:p>
        </p:txBody>
      </p:sp>
      <p:sp>
        <p:nvSpPr>
          <p:cNvPr id="12297" name="Text Box 19">
            <a:extLst>
              <a:ext uri="{FF2B5EF4-FFF2-40B4-BE49-F238E27FC236}">
                <a16:creationId xmlns:a16="http://schemas.microsoft.com/office/drawing/2014/main" id="{416F1E87-A611-40C2-8A1A-E28C510285A7}"/>
              </a:ext>
            </a:extLst>
          </p:cNvPr>
          <p:cNvSpPr txBox="1">
            <a:spLocks noChangeArrowheads="1"/>
          </p:cNvSpPr>
          <p:nvPr/>
        </p:nvSpPr>
        <p:spPr bwMode="auto">
          <a:xfrm>
            <a:off x="684213" y="4221163"/>
            <a:ext cx="6264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lang="ja-JP" altLang="en-US" sz="2800">
                <a:latin typeface="ＭＳ 明朝" panose="02020609040205080304" pitchFamily="17" charset="-128"/>
                <a:ea typeface="ＭＳ 明朝" panose="02020609040205080304" pitchFamily="17" charset="-128"/>
              </a:rPr>
              <a:t> 「見方・考え方を働かせる」</a:t>
            </a:r>
            <a:endParaRPr kumimoji="1" lang="ja-JP" altLang="en-US" sz="2800" b="1">
              <a:latin typeface="Tahoma" panose="020B0604030504040204" pitchFamily="34" charset="0"/>
            </a:endParaRPr>
          </a:p>
        </p:txBody>
      </p:sp>
      <p:sp>
        <p:nvSpPr>
          <p:cNvPr id="12298" name="Text Box 19">
            <a:extLst>
              <a:ext uri="{FF2B5EF4-FFF2-40B4-BE49-F238E27FC236}">
                <a16:creationId xmlns:a16="http://schemas.microsoft.com/office/drawing/2014/main" id="{1846236D-F8BC-4CE3-97CB-5471FB2D8028}"/>
              </a:ext>
            </a:extLst>
          </p:cNvPr>
          <p:cNvSpPr txBox="1">
            <a:spLocks noChangeArrowheads="1"/>
          </p:cNvSpPr>
          <p:nvPr/>
        </p:nvSpPr>
        <p:spPr bwMode="auto">
          <a:xfrm>
            <a:off x="539750" y="5516563"/>
            <a:ext cx="8604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 </a:t>
            </a:r>
            <a:r>
              <a:rPr lang="ja-JP" altLang="en-US" sz="2800">
                <a:latin typeface="ＭＳ 明朝" panose="02020609040205080304" pitchFamily="17" charset="-128"/>
                <a:ea typeface="ＭＳ 明朝" panose="02020609040205080304" pitchFamily="17" charset="-128"/>
              </a:rPr>
              <a:t>  「主体的な学び」「対話的な学び」「深い学び」</a:t>
            </a:r>
            <a:endParaRPr kumimoji="1" lang="ja-JP" altLang="en-US" sz="2800" b="1">
              <a:latin typeface="Tahoma" panose="020B0604030504040204" pitchFamily="34" charset="0"/>
            </a:endParaRPr>
          </a:p>
        </p:txBody>
      </p:sp>
      <p:grpSp>
        <p:nvGrpSpPr>
          <p:cNvPr id="12299" name="グループ化 4">
            <a:extLst>
              <a:ext uri="{FF2B5EF4-FFF2-40B4-BE49-F238E27FC236}">
                <a16:creationId xmlns:a16="http://schemas.microsoft.com/office/drawing/2014/main" id="{05EF9D25-BC92-4592-9081-93B55746C9B2}"/>
              </a:ext>
            </a:extLst>
          </p:cNvPr>
          <p:cNvGrpSpPr>
            <a:grpSpLocks/>
          </p:cNvGrpSpPr>
          <p:nvPr/>
        </p:nvGrpSpPr>
        <p:grpSpPr bwMode="auto">
          <a:xfrm>
            <a:off x="0" y="6338888"/>
            <a:ext cx="9144000" cy="504825"/>
            <a:chOff x="0" y="6339122"/>
            <a:chExt cx="9144001" cy="504199"/>
          </a:xfrm>
        </p:grpSpPr>
        <p:sp>
          <p:nvSpPr>
            <p:cNvPr id="2" name="正方形/長方形 1">
              <a:extLst>
                <a:ext uri="{FF2B5EF4-FFF2-40B4-BE49-F238E27FC236}">
                  <a16:creationId xmlns:a16="http://schemas.microsoft.com/office/drawing/2014/main" id="{5E926B71-1293-4966-B070-78A04D5393EB}"/>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5" name="正方形/長方形 14">
              <a:extLst>
                <a:ext uri="{FF2B5EF4-FFF2-40B4-BE49-F238E27FC236}">
                  <a16:creationId xmlns:a16="http://schemas.microsoft.com/office/drawing/2014/main" id="{3A1C4C6A-3C0D-42A6-91A4-0E62346E8264}"/>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6" name="AutoShape 17">
            <a:extLst>
              <a:ext uri="{FF2B5EF4-FFF2-40B4-BE49-F238E27FC236}">
                <a16:creationId xmlns:a16="http://schemas.microsoft.com/office/drawing/2014/main" id="{33F53C46-E3F3-43BA-8ADF-1266F354CB3F}"/>
              </a:ext>
            </a:extLst>
          </p:cNvPr>
          <p:cNvSpPr>
            <a:spLocks noChangeArrowheads="1"/>
          </p:cNvSpPr>
          <p:nvPr/>
        </p:nvSpPr>
        <p:spPr bwMode="auto">
          <a:xfrm>
            <a:off x="6659563" y="171450"/>
            <a:ext cx="2465387"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P5~P11</a:t>
            </a:r>
            <a:endParaRPr lang="ja-JP" altLang="en-US" dirty="0"/>
          </a:p>
        </p:txBody>
      </p:sp>
      <p:pic>
        <p:nvPicPr>
          <p:cNvPr id="3" name="オーディオ 2">
            <a:hlinkClick r:id="" action="ppaction://media"/>
            <a:extLst>
              <a:ext uri="{FF2B5EF4-FFF2-40B4-BE49-F238E27FC236}">
                <a16:creationId xmlns:a16="http://schemas.microsoft.com/office/drawing/2014/main" id="{282827AA-07D8-4FB3-9428-56EF45BE3E1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Click="0" advTm="4959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AutoShape 17">
            <a:extLst>
              <a:ext uri="{FF2B5EF4-FFF2-40B4-BE49-F238E27FC236}">
                <a16:creationId xmlns:a16="http://schemas.microsoft.com/office/drawing/2014/main" id="{276B1077-AE99-40C6-A47A-DDC355F84F35}"/>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P98</a:t>
            </a:r>
            <a:r>
              <a:rPr lang="en-US" altLang="ja-JP" dirty="0"/>
              <a:t>~</a:t>
            </a:r>
            <a:endParaRPr lang="ja-JP" altLang="en-US" dirty="0"/>
          </a:p>
        </p:txBody>
      </p:sp>
      <p:sp>
        <p:nvSpPr>
          <p:cNvPr id="49155" name="Text Box 19">
            <a:extLst>
              <a:ext uri="{FF2B5EF4-FFF2-40B4-BE49-F238E27FC236}">
                <a16:creationId xmlns:a16="http://schemas.microsoft.com/office/drawing/2014/main" id="{9026B0E5-DD6C-4A80-99D9-D0E7214DB133}"/>
              </a:ext>
            </a:extLst>
          </p:cNvPr>
          <p:cNvSpPr txBox="1">
            <a:spLocks noChangeArrowheads="1"/>
          </p:cNvSpPr>
          <p:nvPr/>
        </p:nvSpPr>
        <p:spPr bwMode="auto">
          <a:xfrm>
            <a:off x="250825" y="981075"/>
            <a:ext cx="6553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２　内容の取扱いについての配慮事項</a:t>
            </a:r>
          </a:p>
        </p:txBody>
      </p:sp>
      <p:sp>
        <p:nvSpPr>
          <p:cNvPr id="49156" name="AutoShape 21">
            <a:extLst>
              <a:ext uri="{FF2B5EF4-FFF2-40B4-BE49-F238E27FC236}">
                <a16:creationId xmlns:a16="http://schemas.microsoft.com/office/drawing/2014/main" id="{F142D815-8C42-4DD5-8BBA-10769513A3F1}"/>
              </a:ext>
            </a:extLst>
          </p:cNvPr>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13" name="正方形/長方形 12">
            <a:extLst>
              <a:ext uri="{FF2B5EF4-FFF2-40B4-BE49-F238E27FC236}">
                <a16:creationId xmlns:a16="http://schemas.microsoft.com/office/drawing/2014/main" id="{7CBE3672-A33A-4267-B803-36F31B763440}"/>
              </a:ext>
            </a:extLst>
          </p:cNvPr>
          <p:cNvSpPr/>
          <p:nvPr/>
        </p:nvSpPr>
        <p:spPr>
          <a:xfrm>
            <a:off x="142875" y="3068638"/>
            <a:ext cx="8836025" cy="6762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(3)</a:t>
            </a:r>
            <a:r>
              <a:rPr lang="ja-JP" altLang="en-US" sz="2400" dirty="0">
                <a:solidFill>
                  <a:schemeClr val="tx2">
                    <a:lumMod val="50000"/>
                  </a:schemeClr>
                </a:solidFill>
              </a:rPr>
              <a:t>　体験的な学習活動の充実</a:t>
            </a:r>
          </a:p>
        </p:txBody>
      </p:sp>
      <p:sp>
        <p:nvSpPr>
          <p:cNvPr id="16" name="正方形/長方形 15">
            <a:extLst>
              <a:ext uri="{FF2B5EF4-FFF2-40B4-BE49-F238E27FC236}">
                <a16:creationId xmlns:a16="http://schemas.microsoft.com/office/drawing/2014/main" id="{AF3C97F0-8C0E-4DA4-8E17-82BBFC016A5D}"/>
              </a:ext>
            </a:extLst>
          </p:cNvPr>
          <p:cNvSpPr/>
          <p:nvPr/>
        </p:nvSpPr>
        <p:spPr>
          <a:xfrm>
            <a:off x="128588" y="2349500"/>
            <a:ext cx="8834437" cy="661988"/>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(2)</a:t>
            </a:r>
            <a:r>
              <a:rPr lang="ja-JP" altLang="en-US" sz="2400" dirty="0">
                <a:solidFill>
                  <a:schemeClr val="tx2">
                    <a:lumMod val="50000"/>
                  </a:schemeClr>
                </a:solidFill>
              </a:rPr>
              <a:t>　コンピュータや情報通信ネットワークなどの活用</a:t>
            </a:r>
            <a:r>
              <a:rPr lang="en-US" altLang="ja-JP" sz="2400" dirty="0">
                <a:solidFill>
                  <a:schemeClr val="tx2">
                    <a:lumMod val="50000"/>
                  </a:schemeClr>
                </a:solidFill>
              </a:rPr>
              <a:t>(</a:t>
            </a:r>
            <a:r>
              <a:rPr lang="ja-JP" altLang="en-US" sz="2400" dirty="0">
                <a:solidFill>
                  <a:schemeClr val="tx2">
                    <a:lumMod val="50000"/>
                  </a:schemeClr>
                </a:solidFill>
              </a:rPr>
              <a:t>プログラミング</a:t>
            </a:r>
            <a:r>
              <a:rPr lang="en-US" altLang="ja-JP" sz="2400" dirty="0">
                <a:solidFill>
                  <a:schemeClr val="tx2">
                    <a:lumMod val="50000"/>
                  </a:schemeClr>
                </a:solidFill>
              </a:rPr>
              <a:t>)</a:t>
            </a:r>
            <a:endParaRPr lang="ja-JP" altLang="en-US" sz="2400" dirty="0">
              <a:solidFill>
                <a:schemeClr val="tx2">
                  <a:lumMod val="50000"/>
                </a:schemeClr>
              </a:solidFill>
            </a:endParaRPr>
          </a:p>
        </p:txBody>
      </p:sp>
      <p:sp>
        <p:nvSpPr>
          <p:cNvPr id="20" name="正方形/長方形 19">
            <a:extLst>
              <a:ext uri="{FF2B5EF4-FFF2-40B4-BE49-F238E27FC236}">
                <a16:creationId xmlns:a16="http://schemas.microsoft.com/office/drawing/2014/main" id="{7866F6E0-4E84-4689-93CF-A05642AF27FA}"/>
              </a:ext>
            </a:extLst>
          </p:cNvPr>
          <p:cNvSpPr/>
          <p:nvPr/>
        </p:nvSpPr>
        <p:spPr>
          <a:xfrm>
            <a:off x="136525" y="1562100"/>
            <a:ext cx="8836025" cy="714375"/>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(1)</a:t>
            </a:r>
            <a:r>
              <a:rPr lang="ja-JP" altLang="en-US" sz="2400" dirty="0">
                <a:solidFill>
                  <a:schemeClr val="tx2">
                    <a:lumMod val="50000"/>
                  </a:schemeClr>
                </a:solidFill>
              </a:rPr>
              <a:t>  言語活動の充実 </a:t>
            </a:r>
          </a:p>
        </p:txBody>
      </p:sp>
      <p:sp>
        <p:nvSpPr>
          <p:cNvPr id="21" name="正方形/長方形 20">
            <a:extLst>
              <a:ext uri="{FF2B5EF4-FFF2-40B4-BE49-F238E27FC236}">
                <a16:creationId xmlns:a16="http://schemas.microsoft.com/office/drawing/2014/main" id="{CBB44554-D226-4C19-9C9F-313968BDDD1D}"/>
              </a:ext>
            </a:extLst>
          </p:cNvPr>
          <p:cNvSpPr/>
          <p:nvPr/>
        </p:nvSpPr>
        <p:spPr>
          <a:xfrm>
            <a:off x="149225" y="3860800"/>
            <a:ext cx="8829675" cy="666750"/>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(4)</a:t>
            </a:r>
            <a:r>
              <a:rPr lang="ja-JP" altLang="en-US" sz="2400" dirty="0">
                <a:solidFill>
                  <a:schemeClr val="tx2">
                    <a:lumMod val="50000"/>
                  </a:schemeClr>
                </a:solidFill>
              </a:rPr>
              <a:t>　自然災害との関連</a:t>
            </a:r>
          </a:p>
        </p:txBody>
      </p:sp>
      <p:sp>
        <p:nvSpPr>
          <p:cNvPr id="27" name="正方形/長方形 26">
            <a:extLst>
              <a:ext uri="{FF2B5EF4-FFF2-40B4-BE49-F238E27FC236}">
                <a16:creationId xmlns:a16="http://schemas.microsoft.com/office/drawing/2014/main" id="{BF976A1B-E17B-4A76-AFC5-81336FC470B1}"/>
              </a:ext>
            </a:extLst>
          </p:cNvPr>
          <p:cNvSpPr/>
          <p:nvPr/>
        </p:nvSpPr>
        <p:spPr>
          <a:xfrm>
            <a:off x="136525" y="5445125"/>
            <a:ext cx="8834438" cy="688975"/>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(6)</a:t>
            </a:r>
            <a:r>
              <a:rPr lang="ja-JP" altLang="en-US" sz="2400" dirty="0">
                <a:solidFill>
                  <a:schemeClr val="tx2">
                    <a:lumMod val="50000"/>
                  </a:schemeClr>
                </a:solidFill>
              </a:rPr>
              <a:t>　博物館や科学学習センターなどとの連携</a:t>
            </a:r>
          </a:p>
        </p:txBody>
      </p:sp>
      <p:sp>
        <p:nvSpPr>
          <p:cNvPr id="28" name="正方形/長方形 27">
            <a:extLst>
              <a:ext uri="{FF2B5EF4-FFF2-40B4-BE49-F238E27FC236}">
                <a16:creationId xmlns:a16="http://schemas.microsoft.com/office/drawing/2014/main" id="{190E8D2F-AA79-4F52-9F26-54B43B098D3B}"/>
              </a:ext>
            </a:extLst>
          </p:cNvPr>
          <p:cNvSpPr/>
          <p:nvPr/>
        </p:nvSpPr>
        <p:spPr>
          <a:xfrm>
            <a:off x="128588" y="4652963"/>
            <a:ext cx="8836025" cy="671512"/>
          </a:xfrm>
          <a:prstGeom prst="rect">
            <a:avLst/>
          </a:prstGeom>
          <a:solidFill>
            <a:srgbClr val="FFFF00"/>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en-US" altLang="ja-JP" sz="2400" dirty="0">
                <a:solidFill>
                  <a:schemeClr val="tx2">
                    <a:lumMod val="50000"/>
                  </a:schemeClr>
                </a:solidFill>
              </a:rPr>
              <a:t>(5)</a:t>
            </a:r>
            <a:r>
              <a:rPr lang="ja-JP" altLang="en-US" sz="2400" dirty="0">
                <a:solidFill>
                  <a:schemeClr val="tx2">
                    <a:lumMod val="50000"/>
                  </a:schemeClr>
                </a:solidFill>
              </a:rPr>
              <a:t>　</a:t>
            </a:r>
            <a:r>
              <a:rPr lang="ja-JP" altLang="en-US" sz="2000" dirty="0">
                <a:solidFill>
                  <a:schemeClr val="tx2">
                    <a:lumMod val="50000"/>
                  </a:schemeClr>
                </a:solidFill>
              </a:rPr>
              <a:t>主体的な問題解決の活動の充実，日常生活や他教科等との関連など</a:t>
            </a:r>
          </a:p>
        </p:txBody>
      </p:sp>
      <p:grpSp>
        <p:nvGrpSpPr>
          <p:cNvPr id="49163" name="グループ化 14">
            <a:extLst>
              <a:ext uri="{FF2B5EF4-FFF2-40B4-BE49-F238E27FC236}">
                <a16:creationId xmlns:a16="http://schemas.microsoft.com/office/drawing/2014/main" id="{18E08913-135C-4497-924D-A249F84DEECA}"/>
              </a:ext>
            </a:extLst>
          </p:cNvPr>
          <p:cNvGrpSpPr>
            <a:grpSpLocks/>
          </p:cNvGrpSpPr>
          <p:nvPr/>
        </p:nvGrpSpPr>
        <p:grpSpPr bwMode="auto">
          <a:xfrm>
            <a:off x="0" y="6338888"/>
            <a:ext cx="9144000" cy="504825"/>
            <a:chOff x="0" y="6339122"/>
            <a:chExt cx="9144001" cy="504199"/>
          </a:xfrm>
        </p:grpSpPr>
        <p:sp>
          <p:nvSpPr>
            <p:cNvPr id="17" name="正方形/長方形 16">
              <a:extLst>
                <a:ext uri="{FF2B5EF4-FFF2-40B4-BE49-F238E27FC236}">
                  <a16:creationId xmlns:a16="http://schemas.microsoft.com/office/drawing/2014/main" id="{CD65F03D-E997-499C-B381-A5A2125BFF3A}"/>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正方形/長方形 17">
              <a:extLst>
                <a:ext uri="{FF2B5EF4-FFF2-40B4-BE49-F238E27FC236}">
                  <a16:creationId xmlns:a16="http://schemas.microsoft.com/office/drawing/2014/main" id="{22C2F9C0-9208-4F91-BC8C-CBD5AC4A8472}"/>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3" name="オーディオ 2">
            <a:hlinkClick r:id="" action="ppaction://media"/>
            <a:extLst>
              <a:ext uri="{FF2B5EF4-FFF2-40B4-BE49-F238E27FC236}">
                <a16:creationId xmlns:a16="http://schemas.microsoft.com/office/drawing/2014/main" id="{7182FA68-939D-4985-ADF6-B1309DE77BA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88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3010" name="AutoShape 17">
            <a:extLst>
              <a:ext uri="{FF2B5EF4-FFF2-40B4-BE49-F238E27FC236}">
                <a16:creationId xmlns:a16="http://schemas.microsoft.com/office/drawing/2014/main" id="{70F8A3EE-88FF-4880-9E24-43979A20987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P103</a:t>
            </a:r>
            <a:r>
              <a:rPr lang="en-US" altLang="ja-JP" dirty="0"/>
              <a:t>~</a:t>
            </a:r>
            <a:endParaRPr lang="ja-JP" altLang="en-US" dirty="0"/>
          </a:p>
        </p:txBody>
      </p:sp>
      <p:sp>
        <p:nvSpPr>
          <p:cNvPr id="51203" name="Text Box 19">
            <a:extLst>
              <a:ext uri="{FF2B5EF4-FFF2-40B4-BE49-F238E27FC236}">
                <a16:creationId xmlns:a16="http://schemas.microsoft.com/office/drawing/2014/main" id="{4C468637-2685-4710-B805-C85062ECCE19}"/>
              </a:ext>
            </a:extLst>
          </p:cNvPr>
          <p:cNvSpPr txBox="1">
            <a:spLocks noChangeArrowheads="1"/>
          </p:cNvSpPr>
          <p:nvPr/>
        </p:nvSpPr>
        <p:spPr bwMode="auto">
          <a:xfrm>
            <a:off x="250825" y="981075"/>
            <a:ext cx="78501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３　事故防止，薬品などの管理</a:t>
            </a:r>
          </a:p>
        </p:txBody>
      </p:sp>
      <p:sp>
        <p:nvSpPr>
          <p:cNvPr id="51204" name="AutoShape 21">
            <a:extLst>
              <a:ext uri="{FF2B5EF4-FFF2-40B4-BE49-F238E27FC236}">
                <a16:creationId xmlns:a16="http://schemas.microsoft.com/office/drawing/2014/main" id="{A20580D7-EED6-4F0C-AE11-F05D3B592A04}"/>
              </a:ext>
            </a:extLst>
          </p:cNvPr>
          <p:cNvSpPr>
            <a:spLocks noChangeArrowheads="1"/>
          </p:cNvSpPr>
          <p:nvPr/>
        </p:nvSpPr>
        <p:spPr bwMode="auto">
          <a:xfrm>
            <a:off x="136525" y="122238"/>
            <a:ext cx="6667500"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Ⅴ</a:t>
            </a:r>
            <a:r>
              <a:rPr kumimoji="1" lang="ja-JP" altLang="en-US" sz="3200" b="1">
                <a:latin typeface="Arial" panose="020B0604020202020204" pitchFamily="34" charset="0"/>
                <a:ea typeface="HGP教科書体" panose="02020600000000000000" pitchFamily="18" charset="-128"/>
              </a:rPr>
              <a:t>　指導計画の作成と内容の取扱い</a:t>
            </a:r>
            <a:endParaRPr kumimoji="1" lang="ja-JP" altLang="en-US" sz="3200">
              <a:latin typeface="Tahoma" panose="020B0604030504040204" pitchFamily="34" charset="0"/>
            </a:endParaRPr>
          </a:p>
        </p:txBody>
      </p:sp>
      <p:sp>
        <p:nvSpPr>
          <p:cNvPr id="20" name="正方形/長方形 19">
            <a:extLst>
              <a:ext uri="{FF2B5EF4-FFF2-40B4-BE49-F238E27FC236}">
                <a16:creationId xmlns:a16="http://schemas.microsoft.com/office/drawing/2014/main" id="{E3747625-D22F-4EC1-B553-E454EF7FCCDD}"/>
              </a:ext>
            </a:extLst>
          </p:cNvPr>
          <p:cNvSpPr/>
          <p:nvPr/>
        </p:nvSpPr>
        <p:spPr>
          <a:xfrm>
            <a:off x="139700" y="1792288"/>
            <a:ext cx="8836025" cy="1646237"/>
          </a:xfrm>
          <a:prstGeom prst="rect">
            <a:avLst/>
          </a:prstGeom>
          <a:solidFill>
            <a:schemeClr val="bg1"/>
          </a:solidFill>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eaLnBrk="1" fontAlgn="auto" hangingPunct="1">
              <a:spcBef>
                <a:spcPts val="0"/>
              </a:spcBef>
              <a:spcAft>
                <a:spcPts val="0"/>
              </a:spcAft>
              <a:defRPr/>
            </a:pPr>
            <a:r>
              <a:rPr lang="ja-JP" altLang="en-US" sz="2800" dirty="0">
                <a:solidFill>
                  <a:schemeClr val="tx2">
                    <a:lumMod val="50000"/>
                  </a:schemeClr>
                </a:solidFill>
              </a:rPr>
              <a:t>観察，実験などの指導に当たっては，事故防止に十分留意すること。また， 環境整備に十分配慮するとともに，使用薬品についても適切な措置をとるよう配慮すること。</a:t>
            </a:r>
          </a:p>
        </p:txBody>
      </p:sp>
      <p:grpSp>
        <p:nvGrpSpPr>
          <p:cNvPr id="51206" name="グループ化 8">
            <a:extLst>
              <a:ext uri="{FF2B5EF4-FFF2-40B4-BE49-F238E27FC236}">
                <a16:creationId xmlns:a16="http://schemas.microsoft.com/office/drawing/2014/main" id="{A0ADA9C8-D419-4101-B4FF-A242F02234E3}"/>
              </a:ext>
            </a:extLst>
          </p:cNvPr>
          <p:cNvGrpSpPr>
            <a:grpSpLocks/>
          </p:cNvGrpSpPr>
          <p:nvPr/>
        </p:nvGrpSpPr>
        <p:grpSpPr bwMode="auto">
          <a:xfrm>
            <a:off x="0" y="6338888"/>
            <a:ext cx="9144000" cy="504825"/>
            <a:chOff x="0" y="6339122"/>
            <a:chExt cx="9144001" cy="504199"/>
          </a:xfrm>
        </p:grpSpPr>
        <p:sp>
          <p:nvSpPr>
            <p:cNvPr id="10" name="正方形/長方形 9">
              <a:extLst>
                <a:ext uri="{FF2B5EF4-FFF2-40B4-BE49-F238E27FC236}">
                  <a16:creationId xmlns:a16="http://schemas.microsoft.com/office/drawing/2014/main" id="{E0B84365-03AC-4884-8C04-A84EB295D16C}"/>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1" name="正方形/長方形 10">
              <a:extLst>
                <a:ext uri="{FF2B5EF4-FFF2-40B4-BE49-F238E27FC236}">
                  <a16:creationId xmlns:a16="http://schemas.microsoft.com/office/drawing/2014/main" id="{6A59F2E4-1448-44E5-B7B3-1B9B96553997}"/>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2" name="オーディオ 1">
            <a:hlinkClick r:id="" action="ppaction://media"/>
            <a:extLst>
              <a:ext uri="{FF2B5EF4-FFF2-40B4-BE49-F238E27FC236}">
                <a16:creationId xmlns:a16="http://schemas.microsoft.com/office/drawing/2014/main" id="{D386FF6F-6ED3-48A5-ACEC-8DEEC07437F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327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10">
            <a:extLst>
              <a:ext uri="{FF2B5EF4-FFF2-40B4-BE49-F238E27FC236}">
                <a16:creationId xmlns:a16="http://schemas.microsoft.com/office/drawing/2014/main" id="{8906881B-50C7-4EE3-8932-DB17493A9CC3}"/>
              </a:ext>
            </a:extLst>
          </p:cNvPr>
          <p:cNvSpPr>
            <a:spLocks noChangeArrowheads="1"/>
          </p:cNvSpPr>
          <p:nvPr/>
        </p:nvSpPr>
        <p:spPr bwMode="auto">
          <a:xfrm>
            <a:off x="244475" y="1700213"/>
            <a:ext cx="8604250" cy="4465637"/>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dist" eaLnBrk="1" hangingPunct="1">
              <a:defRPr/>
            </a:pPr>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algn="dist" eaLnBrk="1" hangingPunct="1">
              <a:defRPr/>
            </a:pPr>
            <a:r>
              <a:rPr kumimoji="1" lang="ja-JP" altLang="en-US" sz="2800" dirty="0">
                <a:latin typeface="Tahoma" panose="020B0604030504040204" pitchFamily="34" charset="0"/>
                <a:ea typeface="+mj-ea"/>
              </a:rPr>
              <a:t>　</a:t>
            </a:r>
            <a:r>
              <a:rPr kumimoji="1" lang="ja-JP" altLang="en-US" sz="2800" dirty="0">
                <a:latin typeface="+mj-ea"/>
                <a:ea typeface="+mj-ea"/>
              </a:rPr>
              <a:t>自然に親しみ，理科の見方・考え方を働かせ，見通しを</a:t>
            </a:r>
            <a:endParaRPr kumimoji="1" lang="en-US" altLang="ja-JP" sz="2800" dirty="0">
              <a:latin typeface="+mj-ea"/>
              <a:ea typeface="+mj-ea"/>
            </a:endParaRPr>
          </a:p>
          <a:p>
            <a:pPr algn="dist" eaLnBrk="1" hangingPunct="1">
              <a:defRPr/>
            </a:pPr>
            <a:r>
              <a:rPr kumimoji="1" lang="ja-JP" altLang="en-US" sz="2800" dirty="0">
                <a:latin typeface="+mj-ea"/>
                <a:ea typeface="+mj-ea"/>
              </a:rPr>
              <a:t>もって観察，実験を行うことなどを通して，自然の事物・</a:t>
            </a:r>
            <a:endParaRPr kumimoji="1" lang="en-US" altLang="ja-JP" sz="2800" dirty="0">
              <a:latin typeface="+mj-ea"/>
              <a:ea typeface="+mj-ea"/>
            </a:endParaRPr>
          </a:p>
          <a:p>
            <a:pPr algn="dist" eaLnBrk="1" hangingPunct="1">
              <a:defRPr/>
            </a:pPr>
            <a:r>
              <a:rPr kumimoji="1" lang="ja-JP" altLang="en-US" sz="2800" dirty="0">
                <a:latin typeface="+mj-ea"/>
                <a:ea typeface="+mj-ea"/>
              </a:rPr>
              <a:t>現象についての問題を科学的に解決するために必要な</a:t>
            </a:r>
            <a:endParaRPr kumimoji="1" lang="en-US" altLang="ja-JP" sz="2800" dirty="0">
              <a:latin typeface="+mj-ea"/>
              <a:ea typeface="+mj-ea"/>
            </a:endParaRPr>
          </a:p>
          <a:p>
            <a:pPr algn="dist" eaLnBrk="1" hangingPunct="1">
              <a:defRPr/>
            </a:pPr>
            <a:r>
              <a:rPr kumimoji="1" lang="ja-JP" altLang="en-US" sz="2800" dirty="0">
                <a:latin typeface="+mj-ea"/>
                <a:ea typeface="+mj-ea"/>
              </a:rPr>
              <a:t>資質・能力を次のとおり育成することを目指す。</a:t>
            </a:r>
          </a:p>
          <a:p>
            <a:pPr marL="514350" indent="-514350" algn="dist" eaLnBrk="1" hangingPunct="1">
              <a:buFontTx/>
              <a:buAutoNum type="arabicParenBoth"/>
              <a:defRPr/>
            </a:pPr>
            <a:r>
              <a:rPr kumimoji="1" lang="ja-JP" altLang="en-US" sz="2800" dirty="0">
                <a:latin typeface="+mj-ea"/>
                <a:ea typeface="+mj-ea"/>
              </a:rPr>
              <a:t>自然の事物・現象についての理解を図り，観察，実験</a:t>
            </a:r>
            <a:endParaRPr kumimoji="1" lang="en-US" altLang="ja-JP" sz="2800" dirty="0">
              <a:latin typeface="+mj-ea"/>
              <a:ea typeface="+mj-ea"/>
            </a:endParaRPr>
          </a:p>
          <a:p>
            <a:pPr algn="dist" eaLnBrk="1" hangingPunct="1">
              <a:defRPr/>
            </a:pPr>
            <a:r>
              <a:rPr kumimoji="1" lang="ja-JP" altLang="en-US" sz="2800" dirty="0">
                <a:latin typeface="+mj-ea"/>
                <a:ea typeface="+mj-ea"/>
              </a:rPr>
              <a:t>　　などに関する基本的な技能を身に付けるようにする。</a:t>
            </a:r>
          </a:p>
          <a:p>
            <a:pPr algn="dist" eaLnBrk="1" hangingPunct="1">
              <a:defRPr/>
            </a:pPr>
            <a:r>
              <a:rPr kumimoji="1" lang="en-US" altLang="ja-JP" sz="2800" dirty="0">
                <a:latin typeface="+mj-ea"/>
                <a:ea typeface="+mj-ea"/>
              </a:rPr>
              <a:t>(2) </a:t>
            </a:r>
            <a:r>
              <a:rPr kumimoji="1" lang="ja-JP" altLang="en-US" sz="2800" dirty="0">
                <a:latin typeface="+mj-ea"/>
                <a:ea typeface="+mj-ea"/>
              </a:rPr>
              <a:t>観察，実験などを行い，問題解決の力を養う。</a:t>
            </a:r>
          </a:p>
          <a:p>
            <a:pPr algn="dist" eaLnBrk="1" hangingPunct="1">
              <a:defRPr/>
            </a:pPr>
            <a:r>
              <a:rPr kumimoji="1" lang="en-US" altLang="ja-JP" sz="2800" dirty="0">
                <a:latin typeface="+mj-ea"/>
                <a:ea typeface="+mj-ea"/>
              </a:rPr>
              <a:t>(3) </a:t>
            </a:r>
            <a:r>
              <a:rPr kumimoji="1" lang="ja-JP" altLang="en-US" sz="2800" dirty="0">
                <a:latin typeface="+mj-ea"/>
                <a:ea typeface="+mj-ea"/>
              </a:rPr>
              <a:t>自然を愛する心情や主体的に問題解決しようとする</a:t>
            </a:r>
            <a:endParaRPr kumimoji="1" lang="en-US" altLang="ja-JP" sz="2800" dirty="0">
              <a:latin typeface="+mj-ea"/>
              <a:ea typeface="+mj-ea"/>
            </a:endParaRPr>
          </a:p>
          <a:p>
            <a:pPr algn="dist" eaLnBrk="1" hangingPunct="1">
              <a:defRPr/>
            </a:pPr>
            <a:r>
              <a:rPr kumimoji="1" lang="ja-JP" altLang="en-US" sz="2800" dirty="0">
                <a:latin typeface="+mj-ea"/>
                <a:ea typeface="+mj-ea"/>
              </a:rPr>
              <a:t>　　態度を養う。</a:t>
            </a:r>
            <a:endParaRPr kumimoji="1" lang="ja-JP" altLang="en-US" sz="2800" u="sng" dirty="0">
              <a:solidFill>
                <a:schemeClr val="hlink"/>
              </a:solidFill>
              <a:latin typeface="+mj-ea"/>
              <a:ea typeface="+mj-ea"/>
            </a:endParaRPr>
          </a:p>
        </p:txBody>
      </p:sp>
      <p:sp>
        <p:nvSpPr>
          <p:cNvPr id="14339" name="AutoShape 17">
            <a:extLst>
              <a:ext uri="{FF2B5EF4-FFF2-40B4-BE49-F238E27FC236}">
                <a16:creationId xmlns:a16="http://schemas.microsoft.com/office/drawing/2014/main" id="{1CDE1C6C-0D01-4D3C-A0D2-CE9D5AADF43E}"/>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P12</a:t>
            </a:r>
            <a:endParaRPr lang="ja-JP" altLang="en-US" dirty="0"/>
          </a:p>
        </p:txBody>
      </p:sp>
      <p:sp>
        <p:nvSpPr>
          <p:cNvPr id="14340" name="Text Box 19">
            <a:extLst>
              <a:ext uri="{FF2B5EF4-FFF2-40B4-BE49-F238E27FC236}">
                <a16:creationId xmlns:a16="http://schemas.microsoft.com/office/drawing/2014/main" id="{D7906F48-911B-4538-83AB-CEE6C3F9055A}"/>
              </a:ext>
            </a:extLst>
          </p:cNvPr>
          <p:cNvSpPr txBox="1">
            <a:spLocks noChangeArrowheads="1"/>
          </p:cNvSpPr>
          <p:nvPr/>
        </p:nvSpPr>
        <p:spPr bwMode="auto">
          <a:xfrm>
            <a:off x="141288" y="981075"/>
            <a:ext cx="324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grpSp>
        <p:nvGrpSpPr>
          <p:cNvPr id="14341" name="グループ化 16">
            <a:extLst>
              <a:ext uri="{FF2B5EF4-FFF2-40B4-BE49-F238E27FC236}">
                <a16:creationId xmlns:a16="http://schemas.microsoft.com/office/drawing/2014/main" id="{77BFBBAF-AE7F-440B-8D25-79BE45EFD442}"/>
              </a:ext>
            </a:extLst>
          </p:cNvPr>
          <p:cNvGrpSpPr>
            <a:grpSpLocks/>
          </p:cNvGrpSpPr>
          <p:nvPr/>
        </p:nvGrpSpPr>
        <p:grpSpPr bwMode="auto">
          <a:xfrm>
            <a:off x="0" y="6338888"/>
            <a:ext cx="9144000" cy="504825"/>
            <a:chOff x="0" y="6339122"/>
            <a:chExt cx="9144001" cy="504199"/>
          </a:xfrm>
        </p:grpSpPr>
        <p:sp>
          <p:nvSpPr>
            <p:cNvPr id="18" name="正方形/長方形 17">
              <a:extLst>
                <a:ext uri="{FF2B5EF4-FFF2-40B4-BE49-F238E27FC236}">
                  <a16:creationId xmlns:a16="http://schemas.microsoft.com/office/drawing/2014/main" id="{7AC6FEBA-6762-4C3E-9EDB-A06B4ADF1158}"/>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正方形/長方形 18">
              <a:extLst>
                <a:ext uri="{FF2B5EF4-FFF2-40B4-BE49-F238E27FC236}">
                  <a16:creationId xmlns:a16="http://schemas.microsoft.com/office/drawing/2014/main" id="{6C07CA08-465C-48C8-B180-40B954DF32A8}"/>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cxnSp>
        <p:nvCxnSpPr>
          <p:cNvPr id="5" name="直線コネクタ 4">
            <a:extLst>
              <a:ext uri="{FF2B5EF4-FFF2-40B4-BE49-F238E27FC236}">
                <a16:creationId xmlns:a16="http://schemas.microsoft.com/office/drawing/2014/main" id="{D23DC261-7A07-484D-9243-5C3F44B6E18F}"/>
              </a:ext>
            </a:extLst>
          </p:cNvPr>
          <p:cNvCxnSpPr/>
          <p:nvPr/>
        </p:nvCxnSpPr>
        <p:spPr>
          <a:xfrm>
            <a:off x="268288" y="4033838"/>
            <a:ext cx="511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29E695A-4BE3-4D86-A9CD-EC5289ACE900}"/>
              </a:ext>
            </a:extLst>
          </p:cNvPr>
          <p:cNvCxnSpPr/>
          <p:nvPr/>
        </p:nvCxnSpPr>
        <p:spPr>
          <a:xfrm>
            <a:off x="268288" y="4897438"/>
            <a:ext cx="511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直線コネクタ 20">
            <a:extLst>
              <a:ext uri="{FF2B5EF4-FFF2-40B4-BE49-F238E27FC236}">
                <a16:creationId xmlns:a16="http://schemas.microsoft.com/office/drawing/2014/main" id="{18E8C373-9084-4AE3-BE30-BF8AAE313D56}"/>
              </a:ext>
            </a:extLst>
          </p:cNvPr>
          <p:cNvCxnSpPr/>
          <p:nvPr/>
        </p:nvCxnSpPr>
        <p:spPr>
          <a:xfrm>
            <a:off x="268288" y="5300663"/>
            <a:ext cx="511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345" name="AutoShape 15">
            <a:extLst>
              <a:ext uri="{FF2B5EF4-FFF2-40B4-BE49-F238E27FC236}">
                <a16:creationId xmlns:a16="http://schemas.microsoft.com/office/drawing/2014/main" id="{A6D59E30-7563-4E7F-81C8-E03C319ED5AC}"/>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solidFill>
                  <a:srgbClr val="000000"/>
                </a:solidFill>
                <a:latin typeface="Arial" panose="020B0604020202020204" pitchFamily="34" charset="0"/>
                <a:ea typeface="HGP教科書体" panose="02020600000000000000" pitchFamily="18" charset="-128"/>
              </a:rPr>
              <a:t>Ⅰ</a:t>
            </a:r>
            <a:r>
              <a:rPr kumimoji="1" lang="ja-JP" altLang="en-US" sz="2800" b="1">
                <a:solidFill>
                  <a:srgbClr val="000000"/>
                </a:solidFill>
                <a:latin typeface="Arial" panose="020B0604020202020204" pitchFamily="34" charset="0"/>
                <a:ea typeface="HGP教科書体" panose="02020600000000000000" pitchFamily="18" charset="-128"/>
              </a:rPr>
              <a:t>　理科の改訂の趣旨及び要点</a:t>
            </a:r>
            <a:endParaRPr kumimoji="1" lang="ja-JP" altLang="en-US" sz="2800">
              <a:solidFill>
                <a:srgbClr val="000000"/>
              </a:solidFill>
              <a:latin typeface="Tahoma" panose="020B0604030504040204" pitchFamily="34" charset="0"/>
            </a:endParaRPr>
          </a:p>
        </p:txBody>
      </p:sp>
      <p:pic>
        <p:nvPicPr>
          <p:cNvPr id="3" name="オーディオ 2">
            <a:hlinkClick r:id="" action="ppaction://media"/>
            <a:extLst>
              <a:ext uri="{FF2B5EF4-FFF2-40B4-BE49-F238E27FC236}">
                <a16:creationId xmlns:a16="http://schemas.microsoft.com/office/drawing/2014/main" id="{A3E95A29-6209-469A-993E-84D7C60E13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945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a:extLst>
              <a:ext uri="{FF2B5EF4-FFF2-40B4-BE49-F238E27FC236}">
                <a16:creationId xmlns:a16="http://schemas.microsoft.com/office/drawing/2014/main" id="{9127607C-3BBD-4850-AFD6-512ED68D1ECE}"/>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dirty="0"/>
              <a:t>P29</a:t>
            </a:r>
            <a:endParaRPr lang="ja-JP" altLang="en-US" dirty="0"/>
          </a:p>
        </p:txBody>
      </p:sp>
      <p:grpSp>
        <p:nvGrpSpPr>
          <p:cNvPr id="16387" name="グループ化 16">
            <a:extLst>
              <a:ext uri="{FF2B5EF4-FFF2-40B4-BE49-F238E27FC236}">
                <a16:creationId xmlns:a16="http://schemas.microsoft.com/office/drawing/2014/main" id="{9221BAE6-E5D4-4859-AC25-D61CBD337082}"/>
              </a:ext>
            </a:extLst>
          </p:cNvPr>
          <p:cNvGrpSpPr>
            <a:grpSpLocks/>
          </p:cNvGrpSpPr>
          <p:nvPr/>
        </p:nvGrpSpPr>
        <p:grpSpPr bwMode="auto">
          <a:xfrm>
            <a:off x="0" y="6338888"/>
            <a:ext cx="9144000" cy="504825"/>
            <a:chOff x="0" y="6339122"/>
            <a:chExt cx="9144001" cy="504199"/>
          </a:xfrm>
        </p:grpSpPr>
        <p:sp>
          <p:nvSpPr>
            <p:cNvPr id="18" name="正方形/長方形 17">
              <a:extLst>
                <a:ext uri="{FF2B5EF4-FFF2-40B4-BE49-F238E27FC236}">
                  <a16:creationId xmlns:a16="http://schemas.microsoft.com/office/drawing/2014/main" id="{B9B50593-9BAE-4C22-BDBC-3A792B42A3AF}"/>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正方形/長方形 18">
              <a:extLst>
                <a:ext uri="{FF2B5EF4-FFF2-40B4-BE49-F238E27FC236}">
                  <a16:creationId xmlns:a16="http://schemas.microsoft.com/office/drawing/2014/main" id="{79FE2ADC-51BF-48CE-910C-77F0F2E38D1B}"/>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9" name="AutoShape 10">
            <a:extLst>
              <a:ext uri="{FF2B5EF4-FFF2-40B4-BE49-F238E27FC236}">
                <a16:creationId xmlns:a16="http://schemas.microsoft.com/office/drawing/2014/main" id="{BAA84DF7-7AE3-4454-90CC-A01F2441509B}"/>
              </a:ext>
            </a:extLst>
          </p:cNvPr>
          <p:cNvSpPr>
            <a:spLocks noChangeArrowheads="1"/>
          </p:cNvSpPr>
          <p:nvPr/>
        </p:nvSpPr>
        <p:spPr bwMode="auto">
          <a:xfrm>
            <a:off x="468313" y="1581150"/>
            <a:ext cx="8027987" cy="3868738"/>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marL="457200" indent="-457200" eaLnBrk="1" hangingPunct="1">
              <a:buFontTx/>
              <a:buAutoNum type="arabicParenBoth"/>
              <a:defRPr/>
            </a:pPr>
            <a:r>
              <a:rPr kumimoji="1" lang="ja-JP" altLang="en-US" sz="2400" dirty="0">
                <a:latin typeface="Tahoma" panose="020B0604030504040204" pitchFamily="34" charset="0"/>
              </a:rPr>
              <a:t>物質・エネルギー</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①　物の性質，風とゴムの力の働き，光と音の性質，磁石の性</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質及び電気の回路についての理解を図り，観察，実験などに</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関する基本的な技能を身に付けるようにする。</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②　物の性質，風とゴムの力の働き，光と音の性質，磁石の性</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質及び電気の回路について追究する中で，主に差異点や共</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通点を基に，問題を見いだす力を養う。</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③　物の性質，風とゴムの力の働き，光と音の性質，磁石の性</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質及び電気の回路について追究する中で，主体的に問題解</a:t>
            </a:r>
            <a:endParaRPr kumimoji="1" lang="en-US" altLang="ja-JP" sz="2400" dirty="0">
              <a:latin typeface="Tahoma" panose="020B0604030504040204" pitchFamily="34" charset="0"/>
            </a:endParaRPr>
          </a:p>
          <a:p>
            <a:pPr eaLnBrk="1" hangingPunct="1">
              <a:defRPr/>
            </a:pPr>
            <a:r>
              <a:rPr kumimoji="1" lang="ja-JP" altLang="en-US" sz="2400" dirty="0">
                <a:latin typeface="Tahoma" panose="020B0604030504040204" pitchFamily="34" charset="0"/>
              </a:rPr>
              <a:t>　決しようとする態度を養う。</a:t>
            </a:r>
            <a:endParaRPr kumimoji="1" lang="en-US" altLang="ja-JP" sz="2400" dirty="0">
              <a:latin typeface="Tahoma" panose="020B0604030504040204" pitchFamily="34" charset="0"/>
            </a:endParaRPr>
          </a:p>
        </p:txBody>
      </p:sp>
      <p:sp>
        <p:nvSpPr>
          <p:cNvPr id="16389" name="Text Box 19">
            <a:extLst>
              <a:ext uri="{FF2B5EF4-FFF2-40B4-BE49-F238E27FC236}">
                <a16:creationId xmlns:a16="http://schemas.microsoft.com/office/drawing/2014/main" id="{8D19E33E-1CC8-4A4F-ABEA-06ED8389C6A3}"/>
              </a:ext>
            </a:extLst>
          </p:cNvPr>
          <p:cNvSpPr txBox="1">
            <a:spLocks noChangeArrowheads="1"/>
          </p:cNvSpPr>
          <p:nvPr/>
        </p:nvSpPr>
        <p:spPr bwMode="auto">
          <a:xfrm>
            <a:off x="141288" y="981075"/>
            <a:ext cx="356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○１　第３学年の目標</a:t>
            </a:r>
          </a:p>
        </p:txBody>
      </p:sp>
      <p:cxnSp>
        <p:nvCxnSpPr>
          <p:cNvPr id="11" name="直線コネクタ 10">
            <a:extLst>
              <a:ext uri="{FF2B5EF4-FFF2-40B4-BE49-F238E27FC236}">
                <a16:creationId xmlns:a16="http://schemas.microsoft.com/office/drawing/2014/main" id="{F0A9E791-C6F6-4CEA-89DF-404DD6C51BAE}"/>
              </a:ext>
            </a:extLst>
          </p:cNvPr>
          <p:cNvCxnSpPr/>
          <p:nvPr/>
        </p:nvCxnSpPr>
        <p:spPr>
          <a:xfrm>
            <a:off x="381000" y="2349500"/>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171409CE-9FFD-4B1C-AF30-EDFF2D8F0674}"/>
              </a:ext>
            </a:extLst>
          </p:cNvPr>
          <p:cNvCxnSpPr/>
          <p:nvPr/>
        </p:nvCxnSpPr>
        <p:spPr>
          <a:xfrm>
            <a:off x="381000" y="4538663"/>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181FD19A-6DBE-4BC2-8FC5-37F63FFE9930}"/>
              </a:ext>
            </a:extLst>
          </p:cNvPr>
          <p:cNvCxnSpPr/>
          <p:nvPr/>
        </p:nvCxnSpPr>
        <p:spPr>
          <a:xfrm>
            <a:off x="381000" y="3457575"/>
            <a:ext cx="5127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6393" name="AutoShape 15">
            <a:extLst>
              <a:ext uri="{FF2B5EF4-FFF2-40B4-BE49-F238E27FC236}">
                <a16:creationId xmlns:a16="http://schemas.microsoft.com/office/drawing/2014/main" id="{CAD02534-E2FD-4CC8-9669-FFC2D9B0F0D6}"/>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solidFill>
                  <a:srgbClr val="000000"/>
                </a:solidFill>
                <a:latin typeface="Arial" panose="020B0604020202020204" pitchFamily="34" charset="0"/>
                <a:ea typeface="HGP教科書体" panose="02020600000000000000" pitchFamily="18" charset="-128"/>
              </a:rPr>
              <a:t>Ⅰ</a:t>
            </a:r>
            <a:r>
              <a:rPr kumimoji="1" lang="ja-JP" altLang="en-US" sz="2800" b="1">
                <a:solidFill>
                  <a:srgbClr val="000000"/>
                </a:solidFill>
                <a:latin typeface="Arial" panose="020B0604020202020204" pitchFamily="34" charset="0"/>
                <a:ea typeface="HGP教科書体" panose="02020600000000000000" pitchFamily="18" charset="-128"/>
              </a:rPr>
              <a:t>　理科の改訂の趣旨及び要点</a:t>
            </a:r>
            <a:endParaRPr kumimoji="1" lang="ja-JP" altLang="en-US" sz="2800">
              <a:solidFill>
                <a:srgbClr val="000000"/>
              </a:solidFill>
              <a:latin typeface="Tahoma" panose="020B0604030504040204" pitchFamily="34" charset="0"/>
            </a:endParaRPr>
          </a:p>
        </p:txBody>
      </p:sp>
      <p:pic>
        <p:nvPicPr>
          <p:cNvPr id="2" name="オーディオ 1">
            <a:hlinkClick r:id="" action="ppaction://media"/>
            <a:extLst>
              <a:ext uri="{FF2B5EF4-FFF2-40B4-BE49-F238E27FC236}">
                <a16:creationId xmlns:a16="http://schemas.microsoft.com/office/drawing/2014/main" id="{D9DA3F04-C358-4313-B97B-DD5BB32E14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44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AutoShape 17">
            <a:extLst>
              <a:ext uri="{FF2B5EF4-FFF2-40B4-BE49-F238E27FC236}">
                <a16:creationId xmlns:a16="http://schemas.microsoft.com/office/drawing/2014/main" id="{68C7D872-2C42-471C-8C1C-754A9D3757D4}"/>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P31~P32</a:t>
            </a:r>
            <a:endParaRPr lang="ja-JP" altLang="en-US" sz="2800" dirty="0"/>
          </a:p>
        </p:txBody>
      </p:sp>
      <p:grpSp>
        <p:nvGrpSpPr>
          <p:cNvPr id="18435" name="グループ化 16">
            <a:extLst>
              <a:ext uri="{FF2B5EF4-FFF2-40B4-BE49-F238E27FC236}">
                <a16:creationId xmlns:a16="http://schemas.microsoft.com/office/drawing/2014/main" id="{0386F043-A450-4E18-B06E-4E792A505F17}"/>
              </a:ext>
            </a:extLst>
          </p:cNvPr>
          <p:cNvGrpSpPr>
            <a:grpSpLocks/>
          </p:cNvGrpSpPr>
          <p:nvPr/>
        </p:nvGrpSpPr>
        <p:grpSpPr bwMode="auto">
          <a:xfrm>
            <a:off x="0" y="6338888"/>
            <a:ext cx="9144000" cy="504825"/>
            <a:chOff x="0" y="6339122"/>
            <a:chExt cx="9144001" cy="504199"/>
          </a:xfrm>
        </p:grpSpPr>
        <p:sp>
          <p:nvSpPr>
            <p:cNvPr id="18" name="正方形/長方形 17">
              <a:extLst>
                <a:ext uri="{FF2B5EF4-FFF2-40B4-BE49-F238E27FC236}">
                  <a16:creationId xmlns:a16="http://schemas.microsoft.com/office/drawing/2014/main" id="{DC1EF8B1-164B-4AA2-87C7-53DC348B8B71}"/>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正方形/長方形 18">
              <a:extLst>
                <a:ext uri="{FF2B5EF4-FFF2-40B4-BE49-F238E27FC236}">
                  <a16:creationId xmlns:a16="http://schemas.microsoft.com/office/drawing/2014/main" id="{371E8038-2981-48D4-8B51-F4763025F676}"/>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sp>
        <p:nvSpPr>
          <p:cNvPr id="18436" name="AutoShape 10">
            <a:extLst>
              <a:ext uri="{FF2B5EF4-FFF2-40B4-BE49-F238E27FC236}">
                <a16:creationId xmlns:a16="http://schemas.microsoft.com/office/drawing/2014/main" id="{317938ED-3124-4A55-A614-C1D37C5971DE}"/>
              </a:ext>
            </a:extLst>
          </p:cNvPr>
          <p:cNvSpPr>
            <a:spLocks noChangeArrowheads="1"/>
          </p:cNvSpPr>
          <p:nvPr/>
        </p:nvSpPr>
        <p:spPr bwMode="auto">
          <a:xfrm>
            <a:off x="468313" y="1581150"/>
            <a:ext cx="8135937" cy="3868738"/>
          </a:xfrm>
          <a:prstGeom prst="foldedCorner">
            <a:avLst>
              <a:gd name="adj" fmla="val 12500"/>
            </a:avLst>
          </a:prstGeom>
          <a:solidFill>
            <a:srgbClr val="FFFFFF"/>
          </a:solidFill>
          <a:ln w="9525">
            <a:solidFill>
              <a:schemeClr val="tx1"/>
            </a:solidFill>
            <a:round/>
            <a:headEnd/>
            <a:tailEnd/>
          </a:ln>
        </p:spPr>
        <p:txBody>
          <a:bodyPr lIns="36000" rIns="3600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kumimoji="1" lang="ja-JP" altLang="en-US" sz="2400">
                <a:latin typeface="Tahoma" panose="020B0604030504040204" pitchFamily="34" charset="0"/>
              </a:rPr>
              <a:t>　　物の性質について，形や体積に着目して，重さを比較しな</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がら調べる活動を通して，次の事項を身に付けることができ</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るよう指導する。</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ア　次のことを理解するとともに，観察，実験などに関する技</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能を身に付けること。</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ｱ</a:t>
            </a:r>
            <a:r>
              <a:rPr kumimoji="1" lang="en-US" altLang="ja-JP" sz="2400">
                <a:latin typeface="Tahoma" panose="020B0604030504040204" pitchFamily="34" charset="0"/>
              </a:rPr>
              <a:t>)</a:t>
            </a:r>
            <a:r>
              <a:rPr kumimoji="1" lang="ja-JP" altLang="en-US" sz="2400">
                <a:latin typeface="Tahoma" panose="020B0604030504040204" pitchFamily="34" charset="0"/>
              </a:rPr>
              <a:t>　物は，形が変わっても重さは変わらないこと。</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a:t>
            </a:r>
            <a:r>
              <a:rPr kumimoji="1" lang="en-US" altLang="ja-JP" sz="2400">
                <a:latin typeface="Tahoma" panose="020B0604030504040204" pitchFamily="34" charset="0"/>
              </a:rPr>
              <a:t>(</a:t>
            </a:r>
            <a:r>
              <a:rPr kumimoji="1" lang="ja-JP" altLang="en-US" sz="2400">
                <a:latin typeface="Tahoma" panose="020B0604030504040204" pitchFamily="34" charset="0"/>
              </a:rPr>
              <a:t>ｲ</a:t>
            </a:r>
            <a:r>
              <a:rPr kumimoji="1" lang="en-US" altLang="ja-JP" sz="2400">
                <a:latin typeface="Tahoma" panose="020B0604030504040204" pitchFamily="34" charset="0"/>
              </a:rPr>
              <a:t>)</a:t>
            </a:r>
            <a:r>
              <a:rPr kumimoji="1" lang="ja-JP" altLang="en-US" sz="2400">
                <a:latin typeface="Tahoma" panose="020B0604030504040204" pitchFamily="34" charset="0"/>
              </a:rPr>
              <a:t>　物は，体積が同じでも重さは違うことがあること。</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イ　物の形や体積と重さとの関係について追究する中で，差</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異点や共通点を基に，物の性質についての問題を見いだし，</a:t>
            </a:r>
            <a:endParaRPr kumimoji="1" lang="en-US" altLang="ja-JP" sz="2400">
              <a:latin typeface="Tahoma" panose="020B0604030504040204" pitchFamily="34" charset="0"/>
            </a:endParaRPr>
          </a:p>
          <a:p>
            <a:pPr eaLnBrk="1" hangingPunct="1"/>
            <a:r>
              <a:rPr kumimoji="1" lang="ja-JP" altLang="en-US" sz="2400">
                <a:latin typeface="Tahoma" panose="020B0604030504040204" pitchFamily="34" charset="0"/>
              </a:rPr>
              <a:t>　　表現すること。</a:t>
            </a:r>
            <a:endParaRPr kumimoji="1" lang="en-US" altLang="ja-JP" sz="2400">
              <a:latin typeface="Tahoma" panose="020B0604030504040204" pitchFamily="34" charset="0"/>
            </a:endParaRPr>
          </a:p>
        </p:txBody>
      </p:sp>
      <p:sp>
        <p:nvSpPr>
          <p:cNvPr id="18437" name="Text Box 19">
            <a:extLst>
              <a:ext uri="{FF2B5EF4-FFF2-40B4-BE49-F238E27FC236}">
                <a16:creationId xmlns:a16="http://schemas.microsoft.com/office/drawing/2014/main" id="{E42DFDFC-4C62-40AF-BFC6-E616E1745291}"/>
              </a:ext>
            </a:extLst>
          </p:cNvPr>
          <p:cNvSpPr txBox="1">
            <a:spLocks noChangeArrowheads="1"/>
          </p:cNvSpPr>
          <p:nvPr/>
        </p:nvSpPr>
        <p:spPr bwMode="auto">
          <a:xfrm>
            <a:off x="141288" y="981075"/>
            <a:ext cx="3567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en-US" altLang="ja-JP" sz="2800" b="1">
                <a:latin typeface="Tahoma" panose="020B0604030504040204" pitchFamily="34" charset="0"/>
              </a:rPr>
              <a:t>(1)</a:t>
            </a:r>
            <a:r>
              <a:rPr kumimoji="1" lang="ja-JP" altLang="en-US" sz="2800" b="1">
                <a:latin typeface="Tahoma" panose="020B0604030504040204" pitchFamily="34" charset="0"/>
              </a:rPr>
              <a:t> 物と重さ</a:t>
            </a:r>
          </a:p>
        </p:txBody>
      </p:sp>
      <p:cxnSp>
        <p:nvCxnSpPr>
          <p:cNvPr id="11" name="直線コネクタ 10">
            <a:extLst>
              <a:ext uri="{FF2B5EF4-FFF2-40B4-BE49-F238E27FC236}">
                <a16:creationId xmlns:a16="http://schemas.microsoft.com/office/drawing/2014/main" id="{F48833A2-2CD5-414E-B0F4-5B08A32DC829}"/>
              </a:ext>
            </a:extLst>
          </p:cNvPr>
          <p:cNvCxnSpPr/>
          <p:nvPr/>
        </p:nvCxnSpPr>
        <p:spPr>
          <a:xfrm>
            <a:off x="582613" y="3068638"/>
            <a:ext cx="43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F21ADABD-038F-495F-B8B3-1464A3C74269}"/>
              </a:ext>
            </a:extLst>
          </p:cNvPr>
          <p:cNvCxnSpPr/>
          <p:nvPr/>
        </p:nvCxnSpPr>
        <p:spPr>
          <a:xfrm>
            <a:off x="582613" y="4508500"/>
            <a:ext cx="4318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22BB89B9-9ABA-4FFA-ADE6-D0D06D7B8B76}"/>
              </a:ext>
            </a:extLst>
          </p:cNvPr>
          <p:cNvCxnSpPr/>
          <p:nvPr/>
        </p:nvCxnSpPr>
        <p:spPr>
          <a:xfrm>
            <a:off x="841375" y="3832225"/>
            <a:ext cx="511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89A531EB-6094-4985-89F1-8A945001C80E}"/>
              </a:ext>
            </a:extLst>
          </p:cNvPr>
          <p:cNvCxnSpPr/>
          <p:nvPr/>
        </p:nvCxnSpPr>
        <p:spPr>
          <a:xfrm>
            <a:off x="841375" y="4178300"/>
            <a:ext cx="511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442" name="AutoShape 15">
            <a:extLst>
              <a:ext uri="{FF2B5EF4-FFF2-40B4-BE49-F238E27FC236}">
                <a16:creationId xmlns:a16="http://schemas.microsoft.com/office/drawing/2014/main" id="{596F40F2-1CE9-44A8-AE19-330F9F124CA9}"/>
              </a:ext>
            </a:extLst>
          </p:cNvPr>
          <p:cNvSpPr>
            <a:spLocks noChangeArrowheads="1"/>
          </p:cNvSpPr>
          <p:nvPr/>
        </p:nvSpPr>
        <p:spPr bwMode="auto">
          <a:xfrm>
            <a:off x="34925" y="44450"/>
            <a:ext cx="5616575"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2800" b="1">
                <a:solidFill>
                  <a:srgbClr val="000000"/>
                </a:solidFill>
                <a:latin typeface="Arial" panose="020B0604020202020204" pitchFamily="34" charset="0"/>
                <a:ea typeface="HGP教科書体" panose="02020600000000000000" pitchFamily="18" charset="-128"/>
              </a:rPr>
              <a:t>Ⅰ</a:t>
            </a:r>
            <a:r>
              <a:rPr kumimoji="1" lang="ja-JP" altLang="en-US" sz="2800" b="1">
                <a:solidFill>
                  <a:srgbClr val="000000"/>
                </a:solidFill>
                <a:latin typeface="Arial" panose="020B0604020202020204" pitchFamily="34" charset="0"/>
                <a:ea typeface="HGP教科書体" panose="02020600000000000000" pitchFamily="18" charset="-128"/>
              </a:rPr>
              <a:t>　理科の改訂の趣旨及び要点</a:t>
            </a:r>
            <a:endParaRPr kumimoji="1" lang="ja-JP" altLang="en-US" sz="2800">
              <a:solidFill>
                <a:srgbClr val="000000"/>
              </a:solidFill>
              <a:latin typeface="Tahoma" panose="020B0604030504040204" pitchFamily="34" charset="0"/>
            </a:endParaRPr>
          </a:p>
        </p:txBody>
      </p:sp>
      <p:pic>
        <p:nvPicPr>
          <p:cNvPr id="5" name="オーディオ 4">
            <a:hlinkClick r:id="" action="ppaction://media"/>
            <a:extLst>
              <a:ext uri="{FF2B5EF4-FFF2-40B4-BE49-F238E27FC236}">
                <a16:creationId xmlns:a16="http://schemas.microsoft.com/office/drawing/2014/main" id="{79F2583A-B4CF-4A0A-9E88-DDB9494386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3405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AutoShape 10">
            <a:extLst>
              <a:ext uri="{FF2B5EF4-FFF2-40B4-BE49-F238E27FC236}">
                <a16:creationId xmlns:a16="http://schemas.microsoft.com/office/drawing/2014/main" id="{5EEA4B2E-D532-42FE-A511-7BE93853BBE9}"/>
              </a:ext>
            </a:extLst>
          </p:cNvPr>
          <p:cNvSpPr>
            <a:spLocks noChangeArrowheads="1"/>
          </p:cNvSpPr>
          <p:nvPr/>
        </p:nvSpPr>
        <p:spPr bwMode="auto">
          <a:xfrm>
            <a:off x="0" y="1700213"/>
            <a:ext cx="9112250" cy="4465637"/>
          </a:xfrm>
          <a:prstGeom prst="foldedCorner">
            <a:avLst>
              <a:gd name="adj" fmla="val 12500"/>
            </a:avLst>
          </a:prstGeom>
          <a:solidFill>
            <a:srgbClr val="FFFFFF"/>
          </a:solidFill>
          <a:ln w="9525">
            <a:solidFill>
              <a:schemeClr val="tx1"/>
            </a:solidFill>
            <a:round/>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defRPr/>
            </a:pPr>
            <a:r>
              <a:rPr kumimoji="1" lang="ja-JP" altLang="en-US" sz="2400" dirty="0">
                <a:latin typeface="Tahoma" panose="020B0604030504040204" pitchFamily="34" charset="0"/>
              </a:rPr>
              <a:t>　</a:t>
            </a:r>
            <a:endParaRPr kumimoji="1" lang="en-US" altLang="ja-JP" sz="2400" dirty="0">
              <a:latin typeface="Tahoma" panose="020B0604030504040204" pitchFamily="34" charset="0"/>
            </a:endParaRPr>
          </a:p>
          <a:p>
            <a:pPr algn="dist" eaLnBrk="1" hangingPunct="1">
              <a:defRPr/>
            </a:pPr>
            <a:r>
              <a:rPr kumimoji="1" lang="ja-JP" altLang="en-US" sz="2800" b="1" dirty="0">
                <a:solidFill>
                  <a:srgbClr val="0070C0"/>
                </a:solidFill>
                <a:latin typeface="Tahoma" panose="020B0604030504040204" pitchFamily="34" charset="0"/>
                <a:ea typeface="+mj-ea"/>
              </a:rPr>
              <a:t>①</a:t>
            </a:r>
            <a:r>
              <a:rPr kumimoji="1" lang="ja-JP" altLang="en-US" sz="2800" dirty="0">
                <a:latin typeface="+mj-ea"/>
                <a:ea typeface="+mj-ea"/>
              </a:rPr>
              <a:t>自然に親しみ，</a:t>
            </a:r>
            <a:r>
              <a:rPr kumimoji="1" lang="ja-JP" altLang="en-US" sz="2800" b="1" dirty="0">
                <a:solidFill>
                  <a:srgbClr val="0070C0"/>
                </a:solidFill>
                <a:latin typeface="+mj-ea"/>
                <a:ea typeface="+mj-ea"/>
              </a:rPr>
              <a:t>②</a:t>
            </a:r>
            <a:r>
              <a:rPr kumimoji="1" lang="ja-JP" altLang="en-US" sz="2800" dirty="0">
                <a:latin typeface="+mj-ea"/>
                <a:ea typeface="+mj-ea"/>
              </a:rPr>
              <a:t>理科の見方・考え方を働かせ，</a:t>
            </a:r>
            <a:r>
              <a:rPr kumimoji="1" lang="ja-JP" altLang="en-US" sz="2800" b="1" dirty="0">
                <a:solidFill>
                  <a:srgbClr val="0070C0"/>
                </a:solidFill>
                <a:latin typeface="+mj-ea"/>
                <a:ea typeface="+mj-ea"/>
              </a:rPr>
              <a:t>③</a:t>
            </a:r>
            <a:r>
              <a:rPr kumimoji="1" lang="ja-JP" altLang="en-US" sz="2800" dirty="0">
                <a:latin typeface="+mj-ea"/>
                <a:ea typeface="+mj-ea"/>
              </a:rPr>
              <a:t>見通し</a:t>
            </a:r>
            <a:endParaRPr kumimoji="1" lang="en-US" altLang="ja-JP" sz="2800" dirty="0">
              <a:latin typeface="+mj-ea"/>
              <a:ea typeface="+mj-ea"/>
            </a:endParaRPr>
          </a:p>
          <a:p>
            <a:pPr eaLnBrk="1" hangingPunct="1">
              <a:defRPr/>
            </a:pPr>
            <a:r>
              <a:rPr kumimoji="1" lang="ja-JP" altLang="en-US" sz="2800" dirty="0">
                <a:latin typeface="+mj-ea"/>
                <a:ea typeface="+mj-ea"/>
              </a:rPr>
              <a:t>をもって観察，実験を行うことなどを通して，</a:t>
            </a:r>
            <a:r>
              <a:rPr kumimoji="1" lang="ja-JP" altLang="en-US" sz="2800" b="1" dirty="0">
                <a:solidFill>
                  <a:srgbClr val="0070C0"/>
                </a:solidFill>
                <a:latin typeface="+mj-ea"/>
                <a:ea typeface="+mj-ea"/>
              </a:rPr>
              <a:t>④</a:t>
            </a:r>
            <a:r>
              <a:rPr kumimoji="1" lang="ja-JP" altLang="en-US" sz="2800" dirty="0">
                <a:latin typeface="+mj-ea"/>
                <a:ea typeface="+mj-ea"/>
              </a:rPr>
              <a:t>自然の事物・</a:t>
            </a:r>
            <a:endParaRPr kumimoji="1" lang="en-US" altLang="ja-JP" sz="2800" dirty="0">
              <a:latin typeface="+mj-ea"/>
              <a:ea typeface="+mj-ea"/>
            </a:endParaRPr>
          </a:p>
          <a:p>
            <a:pPr eaLnBrk="1" hangingPunct="1">
              <a:defRPr/>
            </a:pPr>
            <a:r>
              <a:rPr kumimoji="1" lang="ja-JP" altLang="en-US" sz="2800" dirty="0">
                <a:latin typeface="+mj-ea"/>
                <a:ea typeface="+mj-ea"/>
              </a:rPr>
              <a:t>現象についての問題を科学的に解決するために必要な資質</a:t>
            </a:r>
            <a:endParaRPr kumimoji="1" lang="en-US" altLang="ja-JP" sz="2800" dirty="0">
              <a:latin typeface="+mj-ea"/>
              <a:ea typeface="+mj-ea"/>
            </a:endParaRPr>
          </a:p>
          <a:p>
            <a:pPr eaLnBrk="1" hangingPunct="1">
              <a:defRPr/>
            </a:pPr>
            <a:r>
              <a:rPr kumimoji="1" lang="ja-JP" altLang="en-US" sz="2800" dirty="0">
                <a:latin typeface="+mj-ea"/>
                <a:ea typeface="+mj-ea"/>
              </a:rPr>
              <a:t>・能力を次のとおり育成することを目指す。</a:t>
            </a:r>
          </a:p>
          <a:p>
            <a:pPr marL="514350" indent="-514350" eaLnBrk="1" hangingPunct="1">
              <a:buFontTx/>
              <a:buAutoNum type="arabicParenBoth"/>
              <a:defRPr/>
            </a:pPr>
            <a:r>
              <a:rPr kumimoji="1" lang="ja-JP" altLang="en-US" sz="2800" dirty="0">
                <a:latin typeface="+mj-ea"/>
                <a:ea typeface="+mj-ea"/>
              </a:rPr>
              <a:t>自然の事物・現象についての理解を図り，観察，実験など</a:t>
            </a:r>
            <a:endParaRPr kumimoji="1" lang="en-US" altLang="ja-JP" sz="2800" dirty="0">
              <a:latin typeface="+mj-ea"/>
              <a:ea typeface="+mj-ea"/>
            </a:endParaRPr>
          </a:p>
          <a:p>
            <a:pPr eaLnBrk="1" hangingPunct="1">
              <a:defRPr/>
            </a:pPr>
            <a:r>
              <a:rPr kumimoji="1" lang="ja-JP" altLang="en-US" sz="2800" dirty="0">
                <a:latin typeface="+mj-ea"/>
                <a:ea typeface="+mj-ea"/>
              </a:rPr>
              <a:t>　　に関する基本的な技能を身に付けるようにする。</a:t>
            </a:r>
          </a:p>
          <a:p>
            <a:pPr eaLnBrk="1" hangingPunct="1">
              <a:defRPr/>
            </a:pPr>
            <a:r>
              <a:rPr kumimoji="1" lang="en-US" altLang="ja-JP" sz="2800" dirty="0">
                <a:latin typeface="+mj-ea"/>
                <a:ea typeface="+mj-ea"/>
              </a:rPr>
              <a:t>(2) </a:t>
            </a:r>
            <a:r>
              <a:rPr kumimoji="1" lang="ja-JP" altLang="en-US" sz="2800" dirty="0">
                <a:latin typeface="+mj-ea"/>
                <a:ea typeface="+mj-ea"/>
              </a:rPr>
              <a:t>観察，実験などを行い，問題解決の力を養う。</a:t>
            </a:r>
          </a:p>
          <a:p>
            <a:pPr eaLnBrk="1" hangingPunct="1">
              <a:defRPr/>
            </a:pPr>
            <a:r>
              <a:rPr kumimoji="1" lang="en-US" altLang="ja-JP" sz="2800" dirty="0">
                <a:latin typeface="+mj-ea"/>
                <a:ea typeface="+mj-ea"/>
              </a:rPr>
              <a:t>(3) </a:t>
            </a:r>
            <a:r>
              <a:rPr kumimoji="1" lang="ja-JP" altLang="en-US" sz="2800" dirty="0">
                <a:latin typeface="+mj-ea"/>
                <a:ea typeface="+mj-ea"/>
              </a:rPr>
              <a:t>自然を愛する心情や主体的に問題解決しようとする態度</a:t>
            </a:r>
            <a:endParaRPr kumimoji="1" lang="en-US" altLang="ja-JP" sz="2800" dirty="0">
              <a:latin typeface="+mj-ea"/>
              <a:ea typeface="+mj-ea"/>
            </a:endParaRPr>
          </a:p>
          <a:p>
            <a:pPr eaLnBrk="1" hangingPunct="1">
              <a:defRPr/>
            </a:pPr>
            <a:r>
              <a:rPr kumimoji="1" lang="ja-JP" altLang="en-US" sz="2800" dirty="0">
                <a:latin typeface="+mj-ea"/>
                <a:ea typeface="+mj-ea"/>
              </a:rPr>
              <a:t>　　を養う。</a:t>
            </a:r>
            <a:endParaRPr kumimoji="1" lang="ja-JP" altLang="en-US" sz="2800" u="sng" dirty="0">
              <a:solidFill>
                <a:schemeClr val="hlink"/>
              </a:solidFill>
              <a:latin typeface="+mj-ea"/>
              <a:ea typeface="+mj-ea"/>
            </a:endParaRPr>
          </a:p>
        </p:txBody>
      </p:sp>
      <p:sp>
        <p:nvSpPr>
          <p:cNvPr id="14339" name="AutoShape 17">
            <a:extLst>
              <a:ext uri="{FF2B5EF4-FFF2-40B4-BE49-F238E27FC236}">
                <a16:creationId xmlns:a16="http://schemas.microsoft.com/office/drawing/2014/main" id="{41875A8C-E299-4F3E-B1CD-A20F2FCEAC14}"/>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a:t>P12</a:t>
            </a:r>
            <a:endParaRPr lang="ja-JP" altLang="en-US" dirty="0"/>
          </a:p>
        </p:txBody>
      </p:sp>
      <p:sp>
        <p:nvSpPr>
          <p:cNvPr id="20484" name="Text Box 19">
            <a:extLst>
              <a:ext uri="{FF2B5EF4-FFF2-40B4-BE49-F238E27FC236}">
                <a16:creationId xmlns:a16="http://schemas.microsoft.com/office/drawing/2014/main" id="{B9FFA498-C907-4A43-84A9-B4BB3E71C896}"/>
              </a:ext>
            </a:extLst>
          </p:cNvPr>
          <p:cNvSpPr txBox="1">
            <a:spLocks noChangeArrowheads="1"/>
          </p:cNvSpPr>
          <p:nvPr/>
        </p:nvSpPr>
        <p:spPr bwMode="auto">
          <a:xfrm>
            <a:off x="141288" y="981075"/>
            <a:ext cx="32416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sp>
        <p:nvSpPr>
          <p:cNvPr id="20485" name="AutoShape 21">
            <a:extLst>
              <a:ext uri="{FF2B5EF4-FFF2-40B4-BE49-F238E27FC236}">
                <a16:creationId xmlns:a16="http://schemas.microsoft.com/office/drawing/2014/main" id="{E77F0C4D-8BED-4315-9BA1-CA282D1CE35E}"/>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理科の目標</a:t>
            </a:r>
            <a:endParaRPr kumimoji="1" lang="ja-JP" altLang="en-US" sz="3200">
              <a:latin typeface="Tahoma" panose="020B0604030504040204" pitchFamily="34" charset="0"/>
            </a:endParaRPr>
          </a:p>
        </p:txBody>
      </p:sp>
      <p:cxnSp>
        <p:nvCxnSpPr>
          <p:cNvPr id="3" name="直線コネクタ 2">
            <a:extLst>
              <a:ext uri="{FF2B5EF4-FFF2-40B4-BE49-F238E27FC236}">
                <a16:creationId xmlns:a16="http://schemas.microsoft.com/office/drawing/2014/main" id="{FF3618B3-D879-41CD-ABBD-F4D563C422CB}"/>
              </a:ext>
            </a:extLst>
          </p:cNvPr>
          <p:cNvCxnSpPr/>
          <p:nvPr/>
        </p:nvCxnSpPr>
        <p:spPr>
          <a:xfrm>
            <a:off x="323850" y="2349500"/>
            <a:ext cx="230822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8" name="直線コネクタ 7">
            <a:extLst>
              <a:ext uri="{FF2B5EF4-FFF2-40B4-BE49-F238E27FC236}">
                <a16:creationId xmlns:a16="http://schemas.microsoft.com/office/drawing/2014/main" id="{26174E10-EE2E-4CED-9562-75A6EC1F8503}"/>
              </a:ext>
            </a:extLst>
          </p:cNvPr>
          <p:cNvCxnSpPr/>
          <p:nvPr/>
        </p:nvCxnSpPr>
        <p:spPr>
          <a:xfrm>
            <a:off x="2822575" y="2349500"/>
            <a:ext cx="4702175"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0" name="直線コネクタ 9">
            <a:extLst>
              <a:ext uri="{FF2B5EF4-FFF2-40B4-BE49-F238E27FC236}">
                <a16:creationId xmlns:a16="http://schemas.microsoft.com/office/drawing/2014/main" id="{DDFD2FA5-6F56-4D36-9E7D-2772FDA3D0A5}"/>
              </a:ext>
            </a:extLst>
          </p:cNvPr>
          <p:cNvCxnSpPr/>
          <p:nvPr/>
        </p:nvCxnSpPr>
        <p:spPr>
          <a:xfrm>
            <a:off x="7740650" y="2349500"/>
            <a:ext cx="1295400" cy="0"/>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C4EAC382-8167-4C34-A8A0-27FD19FAC3F1}"/>
              </a:ext>
            </a:extLst>
          </p:cNvPr>
          <p:cNvCxnSpPr/>
          <p:nvPr/>
        </p:nvCxnSpPr>
        <p:spPr>
          <a:xfrm>
            <a:off x="136525" y="2806700"/>
            <a:ext cx="6091238" cy="1588"/>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a:extLst>
              <a:ext uri="{FF2B5EF4-FFF2-40B4-BE49-F238E27FC236}">
                <a16:creationId xmlns:a16="http://schemas.microsoft.com/office/drawing/2014/main" id="{98798C17-2BA3-4AC4-9F82-FE1615E23934}"/>
              </a:ext>
            </a:extLst>
          </p:cNvPr>
          <p:cNvCxnSpPr/>
          <p:nvPr/>
        </p:nvCxnSpPr>
        <p:spPr>
          <a:xfrm flipV="1">
            <a:off x="6588125" y="2795588"/>
            <a:ext cx="2376488" cy="7937"/>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a:extLst>
              <a:ext uri="{FF2B5EF4-FFF2-40B4-BE49-F238E27FC236}">
                <a16:creationId xmlns:a16="http://schemas.microsoft.com/office/drawing/2014/main" id="{463EEA0F-5A3B-423D-B577-2633F2465D0B}"/>
              </a:ext>
            </a:extLst>
          </p:cNvPr>
          <p:cNvCxnSpPr/>
          <p:nvPr/>
        </p:nvCxnSpPr>
        <p:spPr>
          <a:xfrm flipV="1">
            <a:off x="136525" y="3206750"/>
            <a:ext cx="6156000" cy="9525"/>
          </a:xfrm>
          <a:prstGeom prst="line">
            <a:avLst/>
          </a:prstGeom>
          <a:ln w="57150">
            <a:solidFill>
              <a:srgbClr val="0070C0"/>
            </a:solidFill>
          </a:ln>
        </p:spPr>
        <p:style>
          <a:lnRef idx="1">
            <a:schemeClr val="accent1"/>
          </a:lnRef>
          <a:fillRef idx="0">
            <a:schemeClr val="accent1"/>
          </a:fillRef>
          <a:effectRef idx="0">
            <a:schemeClr val="accent1"/>
          </a:effectRef>
          <a:fontRef idx="minor">
            <a:schemeClr val="tx1"/>
          </a:fontRef>
        </p:style>
      </p:cxnSp>
      <p:grpSp>
        <p:nvGrpSpPr>
          <p:cNvPr id="20493" name="グループ化 16">
            <a:extLst>
              <a:ext uri="{FF2B5EF4-FFF2-40B4-BE49-F238E27FC236}">
                <a16:creationId xmlns:a16="http://schemas.microsoft.com/office/drawing/2014/main" id="{F54DD625-2D52-44D7-8E63-594198AC75E6}"/>
              </a:ext>
            </a:extLst>
          </p:cNvPr>
          <p:cNvGrpSpPr>
            <a:grpSpLocks/>
          </p:cNvGrpSpPr>
          <p:nvPr/>
        </p:nvGrpSpPr>
        <p:grpSpPr bwMode="auto">
          <a:xfrm>
            <a:off x="0" y="6338888"/>
            <a:ext cx="9144000" cy="504825"/>
            <a:chOff x="0" y="6339122"/>
            <a:chExt cx="9144001" cy="504199"/>
          </a:xfrm>
        </p:grpSpPr>
        <p:sp>
          <p:nvSpPr>
            <p:cNvPr id="18" name="正方形/長方形 17">
              <a:extLst>
                <a:ext uri="{FF2B5EF4-FFF2-40B4-BE49-F238E27FC236}">
                  <a16:creationId xmlns:a16="http://schemas.microsoft.com/office/drawing/2014/main" id="{F4561E7A-570D-45AC-952F-D930155CB5CB}"/>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正方形/長方形 18">
              <a:extLst>
                <a:ext uri="{FF2B5EF4-FFF2-40B4-BE49-F238E27FC236}">
                  <a16:creationId xmlns:a16="http://schemas.microsoft.com/office/drawing/2014/main" id="{D7CC5EC6-D74F-4495-9CD7-809A8441D618}"/>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5" name="オーディオ 4">
            <a:hlinkClick r:id="" action="ppaction://media"/>
            <a:extLst>
              <a:ext uri="{FF2B5EF4-FFF2-40B4-BE49-F238E27FC236}">
                <a16:creationId xmlns:a16="http://schemas.microsoft.com/office/drawing/2014/main" id="{33F6AE4D-42BC-4173-99EC-417D00FB355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694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AutoShape 17">
            <a:extLst>
              <a:ext uri="{FF2B5EF4-FFF2-40B4-BE49-F238E27FC236}">
                <a16:creationId xmlns:a16="http://schemas.microsoft.com/office/drawing/2014/main" id="{204BF673-CAC5-4729-8193-ED19A6BEF8AD}"/>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P12~P13</a:t>
            </a:r>
            <a:endParaRPr lang="ja-JP" altLang="en-US" sz="2800" dirty="0"/>
          </a:p>
        </p:txBody>
      </p:sp>
      <p:sp>
        <p:nvSpPr>
          <p:cNvPr id="22531" name="Text Box 19">
            <a:extLst>
              <a:ext uri="{FF2B5EF4-FFF2-40B4-BE49-F238E27FC236}">
                <a16:creationId xmlns:a16="http://schemas.microsoft.com/office/drawing/2014/main" id="{EEF482BE-81EE-4313-B002-221157692744}"/>
              </a:ext>
            </a:extLst>
          </p:cNvPr>
          <p:cNvSpPr txBox="1">
            <a:spLocks noChangeArrowheads="1"/>
          </p:cNvSpPr>
          <p:nvPr/>
        </p:nvSpPr>
        <p:spPr bwMode="auto">
          <a:xfrm>
            <a:off x="250825" y="8810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sp>
        <p:nvSpPr>
          <p:cNvPr id="22532" name="AutoShape 21">
            <a:extLst>
              <a:ext uri="{FF2B5EF4-FFF2-40B4-BE49-F238E27FC236}">
                <a16:creationId xmlns:a16="http://schemas.microsoft.com/office/drawing/2014/main" id="{7107CBC3-B9A7-4DCD-AD48-B3D5F414E971}"/>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理科の目標</a:t>
            </a:r>
            <a:endParaRPr kumimoji="1" lang="ja-JP" altLang="en-US" sz="3200">
              <a:latin typeface="Tahoma" panose="020B0604030504040204" pitchFamily="34" charset="0"/>
            </a:endParaRPr>
          </a:p>
        </p:txBody>
      </p:sp>
      <p:sp>
        <p:nvSpPr>
          <p:cNvPr id="22533" name="Text Box 19">
            <a:extLst>
              <a:ext uri="{FF2B5EF4-FFF2-40B4-BE49-F238E27FC236}">
                <a16:creationId xmlns:a16="http://schemas.microsoft.com/office/drawing/2014/main" id="{BD99299B-BC85-41E6-91D9-BA96DBEAC462}"/>
              </a:ext>
            </a:extLst>
          </p:cNvPr>
          <p:cNvSpPr txBox="1">
            <a:spLocks noChangeArrowheads="1"/>
          </p:cNvSpPr>
          <p:nvPr/>
        </p:nvSpPr>
        <p:spPr bwMode="auto">
          <a:xfrm>
            <a:off x="473075" y="14366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①　「自然に親しみ」について </a:t>
            </a:r>
          </a:p>
        </p:txBody>
      </p:sp>
      <p:sp>
        <p:nvSpPr>
          <p:cNvPr id="22534" name="テキスト ボックス 1">
            <a:extLst>
              <a:ext uri="{FF2B5EF4-FFF2-40B4-BE49-F238E27FC236}">
                <a16:creationId xmlns:a16="http://schemas.microsoft.com/office/drawing/2014/main" id="{F61D0D1B-08F7-417D-99CC-160172593495}"/>
              </a:ext>
            </a:extLst>
          </p:cNvPr>
          <p:cNvSpPr txBox="1">
            <a:spLocks noChangeArrowheads="1"/>
          </p:cNvSpPr>
          <p:nvPr/>
        </p:nvSpPr>
        <p:spPr bwMode="auto">
          <a:xfrm>
            <a:off x="971550" y="2205038"/>
            <a:ext cx="7345363"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自然に親しむ」とは，単に自然に触れたり，慣れ親しんだりするということだけではない。児童が関心や意欲をもって対象と関わることにより，自ら問題を見いだし，それを追究していく活動を行うとともに，見いだした問題を追究し，解決していく中で，新たな問題を見いだし，繰り返し自然の事物・現象に関わっていくことを含意している。</a:t>
            </a:r>
          </a:p>
        </p:txBody>
      </p:sp>
      <p:cxnSp>
        <p:nvCxnSpPr>
          <p:cNvPr id="31" name="直線コネクタ 30">
            <a:extLst>
              <a:ext uri="{FF2B5EF4-FFF2-40B4-BE49-F238E27FC236}">
                <a16:creationId xmlns:a16="http://schemas.microsoft.com/office/drawing/2014/main" id="{C378E2EC-69A8-4E05-9730-C59F1F7E21E2}"/>
              </a:ext>
            </a:extLst>
          </p:cNvPr>
          <p:cNvCxnSpPr/>
          <p:nvPr/>
        </p:nvCxnSpPr>
        <p:spPr>
          <a:xfrm flipV="1">
            <a:off x="6335713" y="4805363"/>
            <a:ext cx="1692275" cy="2381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1BFBE286-B5B6-4A5C-B012-BE6F62D6B667}"/>
              </a:ext>
            </a:extLst>
          </p:cNvPr>
          <p:cNvCxnSpPr/>
          <p:nvPr/>
        </p:nvCxnSpPr>
        <p:spPr>
          <a:xfrm>
            <a:off x="1090613" y="5253038"/>
            <a:ext cx="4418012"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ECE977A-005C-4098-87AA-A500B094A7D0}"/>
              </a:ext>
            </a:extLst>
          </p:cNvPr>
          <p:cNvCxnSpPr/>
          <p:nvPr/>
        </p:nvCxnSpPr>
        <p:spPr>
          <a:xfrm>
            <a:off x="4284663" y="2698750"/>
            <a:ext cx="36893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6E43D7C4-E47D-4445-B48B-4546DBBE542A}"/>
              </a:ext>
            </a:extLst>
          </p:cNvPr>
          <p:cNvCxnSpPr/>
          <p:nvPr/>
        </p:nvCxnSpPr>
        <p:spPr>
          <a:xfrm>
            <a:off x="1104900" y="3127375"/>
            <a:ext cx="59150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539" name="グループ化 15">
            <a:extLst>
              <a:ext uri="{FF2B5EF4-FFF2-40B4-BE49-F238E27FC236}">
                <a16:creationId xmlns:a16="http://schemas.microsoft.com/office/drawing/2014/main" id="{AF18EF9D-663E-45E1-AA58-49FFB6305664}"/>
              </a:ext>
            </a:extLst>
          </p:cNvPr>
          <p:cNvGrpSpPr>
            <a:grpSpLocks/>
          </p:cNvGrpSpPr>
          <p:nvPr/>
        </p:nvGrpSpPr>
        <p:grpSpPr bwMode="auto">
          <a:xfrm>
            <a:off x="0" y="6338888"/>
            <a:ext cx="9144000" cy="504825"/>
            <a:chOff x="0" y="6339122"/>
            <a:chExt cx="9144001" cy="504199"/>
          </a:xfrm>
        </p:grpSpPr>
        <p:sp>
          <p:nvSpPr>
            <p:cNvPr id="17" name="正方形/長方形 16">
              <a:extLst>
                <a:ext uri="{FF2B5EF4-FFF2-40B4-BE49-F238E27FC236}">
                  <a16:creationId xmlns:a16="http://schemas.microsoft.com/office/drawing/2014/main" id="{D600E570-8FD5-4A42-90E4-D4D47D73CD01}"/>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8" name="正方形/長方形 17">
              <a:extLst>
                <a:ext uri="{FF2B5EF4-FFF2-40B4-BE49-F238E27FC236}">
                  <a16:creationId xmlns:a16="http://schemas.microsoft.com/office/drawing/2014/main" id="{FE3A8429-9A33-457C-A782-981441F2699C}"/>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4" name="オーディオ 3">
            <a:hlinkClick r:id="" action="ppaction://media"/>
            <a:extLst>
              <a:ext uri="{FF2B5EF4-FFF2-40B4-BE49-F238E27FC236}">
                <a16:creationId xmlns:a16="http://schemas.microsoft.com/office/drawing/2014/main" id="{6DFB2F95-44FC-4883-AE53-18BF71660F8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709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AutoShape 17">
            <a:extLst>
              <a:ext uri="{FF2B5EF4-FFF2-40B4-BE49-F238E27FC236}">
                <a16:creationId xmlns:a16="http://schemas.microsoft.com/office/drawing/2014/main" id="{09BAE07C-2601-44FE-BCEC-AAC30FC61939}"/>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P13~P14</a:t>
            </a:r>
            <a:endParaRPr lang="ja-JP" altLang="en-US" sz="2800" dirty="0"/>
          </a:p>
        </p:txBody>
      </p:sp>
      <p:sp>
        <p:nvSpPr>
          <p:cNvPr id="24579" name="Text Box 19">
            <a:extLst>
              <a:ext uri="{FF2B5EF4-FFF2-40B4-BE49-F238E27FC236}">
                <a16:creationId xmlns:a16="http://schemas.microsoft.com/office/drawing/2014/main" id="{3A72A644-7660-4C13-A0FD-BD502275E6A1}"/>
              </a:ext>
            </a:extLst>
          </p:cNvPr>
          <p:cNvSpPr txBox="1">
            <a:spLocks noChangeArrowheads="1"/>
          </p:cNvSpPr>
          <p:nvPr/>
        </p:nvSpPr>
        <p:spPr bwMode="auto">
          <a:xfrm>
            <a:off x="250825" y="8810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sp>
        <p:nvSpPr>
          <p:cNvPr id="24580" name="AutoShape 21">
            <a:extLst>
              <a:ext uri="{FF2B5EF4-FFF2-40B4-BE49-F238E27FC236}">
                <a16:creationId xmlns:a16="http://schemas.microsoft.com/office/drawing/2014/main" id="{047472F8-68F8-4F02-B9F5-BC65C06750FE}"/>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理科の目標</a:t>
            </a:r>
            <a:endParaRPr kumimoji="1" lang="ja-JP" altLang="en-US" sz="3200">
              <a:latin typeface="Tahoma" panose="020B0604030504040204" pitchFamily="34" charset="0"/>
            </a:endParaRPr>
          </a:p>
        </p:txBody>
      </p:sp>
      <p:sp>
        <p:nvSpPr>
          <p:cNvPr id="24581" name="Text Box 19">
            <a:extLst>
              <a:ext uri="{FF2B5EF4-FFF2-40B4-BE49-F238E27FC236}">
                <a16:creationId xmlns:a16="http://schemas.microsoft.com/office/drawing/2014/main" id="{6189D579-94D2-4D07-8F56-6EEDB3EB3C68}"/>
              </a:ext>
            </a:extLst>
          </p:cNvPr>
          <p:cNvSpPr txBox="1">
            <a:spLocks noChangeArrowheads="1"/>
          </p:cNvSpPr>
          <p:nvPr/>
        </p:nvSpPr>
        <p:spPr bwMode="auto">
          <a:xfrm>
            <a:off x="473075" y="1436688"/>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②　「理科の見方・考え方を働かせ」について　</a:t>
            </a:r>
          </a:p>
        </p:txBody>
      </p:sp>
      <p:sp>
        <p:nvSpPr>
          <p:cNvPr id="24582" name="テキスト ボックス 1">
            <a:extLst>
              <a:ext uri="{FF2B5EF4-FFF2-40B4-BE49-F238E27FC236}">
                <a16:creationId xmlns:a16="http://schemas.microsoft.com/office/drawing/2014/main" id="{2E216A93-C748-459D-8301-E47746444F5F}"/>
              </a:ext>
            </a:extLst>
          </p:cNvPr>
          <p:cNvSpPr txBox="1">
            <a:spLocks noChangeArrowheads="1"/>
          </p:cNvSpPr>
          <p:nvPr/>
        </p:nvSpPr>
        <p:spPr bwMode="auto">
          <a:xfrm>
            <a:off x="798513" y="1952625"/>
            <a:ext cx="79914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800"/>
              <a:t>「見方・考え方」は資質・能力を育成する過程で児童が働かせる「物事を捉える視点や考え方」である</a:t>
            </a:r>
          </a:p>
        </p:txBody>
      </p:sp>
      <p:sp>
        <p:nvSpPr>
          <p:cNvPr id="24583" name="Text Box 19">
            <a:extLst>
              <a:ext uri="{FF2B5EF4-FFF2-40B4-BE49-F238E27FC236}">
                <a16:creationId xmlns:a16="http://schemas.microsoft.com/office/drawing/2014/main" id="{CD01E374-C96A-461F-884A-430630618ECF}"/>
              </a:ext>
            </a:extLst>
          </p:cNvPr>
          <p:cNvSpPr txBox="1">
            <a:spLocks noChangeArrowheads="1"/>
          </p:cNvSpPr>
          <p:nvPr/>
        </p:nvSpPr>
        <p:spPr bwMode="auto">
          <a:xfrm>
            <a:off x="473075" y="2997200"/>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「見方」</a:t>
            </a:r>
          </a:p>
        </p:txBody>
      </p:sp>
      <p:sp>
        <p:nvSpPr>
          <p:cNvPr id="24584" name="Text Box 19">
            <a:extLst>
              <a:ext uri="{FF2B5EF4-FFF2-40B4-BE49-F238E27FC236}">
                <a16:creationId xmlns:a16="http://schemas.microsoft.com/office/drawing/2014/main" id="{DA7E7A42-6A50-447B-B263-6BD2871D0485}"/>
              </a:ext>
            </a:extLst>
          </p:cNvPr>
          <p:cNvSpPr txBox="1">
            <a:spLocks noChangeArrowheads="1"/>
          </p:cNvSpPr>
          <p:nvPr/>
        </p:nvSpPr>
        <p:spPr bwMode="auto">
          <a:xfrm>
            <a:off x="473075" y="5054600"/>
            <a:ext cx="23034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「考え方」</a:t>
            </a:r>
          </a:p>
        </p:txBody>
      </p:sp>
      <p:sp>
        <p:nvSpPr>
          <p:cNvPr id="24585" name="テキスト ボックス 34">
            <a:extLst>
              <a:ext uri="{FF2B5EF4-FFF2-40B4-BE49-F238E27FC236}">
                <a16:creationId xmlns:a16="http://schemas.microsoft.com/office/drawing/2014/main" id="{7221D3B9-599D-42FE-B0CA-0E5F9F4ED5A3}"/>
              </a:ext>
            </a:extLst>
          </p:cNvPr>
          <p:cNvSpPr txBox="1">
            <a:spLocks noChangeArrowheads="1"/>
          </p:cNvSpPr>
          <p:nvPr/>
        </p:nvSpPr>
        <p:spPr bwMode="auto">
          <a:xfrm>
            <a:off x="684213" y="3470275"/>
            <a:ext cx="835183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「エネルギー」を柱とする領域では，主として量的・関係的な視点</a:t>
            </a:r>
            <a:endParaRPr kumimoji="1" lang="en-US" altLang="ja-JP" sz="2400"/>
          </a:p>
          <a:p>
            <a:r>
              <a:rPr kumimoji="1" lang="ja-JP" altLang="en-US" sz="2400"/>
              <a:t>「粒子」を柱とする領域では，主として質的・実体的な視点</a:t>
            </a:r>
            <a:endParaRPr kumimoji="1" lang="en-US" altLang="ja-JP" sz="2400"/>
          </a:p>
          <a:p>
            <a:r>
              <a:rPr kumimoji="1" lang="ja-JP" altLang="en-US" sz="2400"/>
              <a:t>「生命」を柱とする領域では，主として共通性・多様性の視点</a:t>
            </a:r>
            <a:endParaRPr kumimoji="1" lang="en-US" altLang="ja-JP" sz="2400"/>
          </a:p>
          <a:p>
            <a:r>
              <a:rPr kumimoji="1" lang="ja-JP" altLang="en-US" sz="2400"/>
              <a:t>「地球」を柱とする領域では，主として時間的・空間的な視点</a:t>
            </a:r>
          </a:p>
        </p:txBody>
      </p:sp>
      <p:sp>
        <p:nvSpPr>
          <p:cNvPr id="24586" name="テキスト ボックス 35">
            <a:extLst>
              <a:ext uri="{FF2B5EF4-FFF2-40B4-BE49-F238E27FC236}">
                <a16:creationId xmlns:a16="http://schemas.microsoft.com/office/drawing/2014/main" id="{82F90D4C-DE17-4429-AD02-FDE407210E22}"/>
              </a:ext>
            </a:extLst>
          </p:cNvPr>
          <p:cNvSpPr txBox="1">
            <a:spLocks noChangeArrowheads="1"/>
          </p:cNvSpPr>
          <p:nvPr/>
        </p:nvSpPr>
        <p:spPr bwMode="auto">
          <a:xfrm>
            <a:off x="798513" y="5514975"/>
            <a:ext cx="8229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児童が問題解決の過程の中で用いる，比較，関係付け，</a:t>
            </a:r>
            <a:endParaRPr kumimoji="1" lang="en-US" altLang="ja-JP" sz="2400"/>
          </a:p>
          <a:p>
            <a:r>
              <a:rPr kumimoji="1" lang="ja-JP" altLang="en-US" sz="2400"/>
              <a:t>条件制御，多面的に考えることなど</a:t>
            </a:r>
          </a:p>
        </p:txBody>
      </p:sp>
      <p:cxnSp>
        <p:nvCxnSpPr>
          <p:cNvPr id="37" name="直線コネクタ 36">
            <a:extLst>
              <a:ext uri="{FF2B5EF4-FFF2-40B4-BE49-F238E27FC236}">
                <a16:creationId xmlns:a16="http://schemas.microsoft.com/office/drawing/2014/main" id="{B49FF5D4-5971-43AC-9CEE-0113629A0DE5}"/>
              </a:ext>
            </a:extLst>
          </p:cNvPr>
          <p:cNvCxnSpPr/>
          <p:nvPr/>
        </p:nvCxnSpPr>
        <p:spPr>
          <a:xfrm flipV="1">
            <a:off x="6297613" y="3867150"/>
            <a:ext cx="2573337"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直線コネクタ 38">
            <a:extLst>
              <a:ext uri="{FF2B5EF4-FFF2-40B4-BE49-F238E27FC236}">
                <a16:creationId xmlns:a16="http://schemas.microsoft.com/office/drawing/2014/main" id="{9E28F906-9B36-40F2-9769-4F26A49D8B62}"/>
              </a:ext>
            </a:extLst>
          </p:cNvPr>
          <p:cNvCxnSpPr/>
          <p:nvPr/>
        </p:nvCxnSpPr>
        <p:spPr>
          <a:xfrm flipV="1">
            <a:off x="5518150" y="4214813"/>
            <a:ext cx="2571750"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直線コネクタ 39">
            <a:extLst>
              <a:ext uri="{FF2B5EF4-FFF2-40B4-BE49-F238E27FC236}">
                <a16:creationId xmlns:a16="http://schemas.microsoft.com/office/drawing/2014/main" id="{B1F1035F-AADC-4EB6-BDF1-DBB6F411D7B4}"/>
              </a:ext>
            </a:extLst>
          </p:cNvPr>
          <p:cNvCxnSpPr/>
          <p:nvPr/>
        </p:nvCxnSpPr>
        <p:spPr>
          <a:xfrm flipV="1">
            <a:off x="5518150" y="4611688"/>
            <a:ext cx="2941638"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BEDBBD2E-6A46-44DE-91AA-EEF327A98C56}"/>
              </a:ext>
            </a:extLst>
          </p:cNvPr>
          <p:cNvCxnSpPr/>
          <p:nvPr/>
        </p:nvCxnSpPr>
        <p:spPr>
          <a:xfrm flipV="1">
            <a:off x="5518150" y="4959350"/>
            <a:ext cx="2941638"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30D951D7-BF3A-4B67-89C1-8EA32A954CC3}"/>
              </a:ext>
            </a:extLst>
          </p:cNvPr>
          <p:cNvCxnSpPr/>
          <p:nvPr/>
        </p:nvCxnSpPr>
        <p:spPr>
          <a:xfrm flipV="1">
            <a:off x="5848350" y="5918200"/>
            <a:ext cx="2125663" cy="127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B9FAB16D-AA25-4A9C-A20A-1A2A90927FAF}"/>
              </a:ext>
            </a:extLst>
          </p:cNvPr>
          <p:cNvCxnSpPr/>
          <p:nvPr/>
        </p:nvCxnSpPr>
        <p:spPr>
          <a:xfrm>
            <a:off x="931863" y="6275388"/>
            <a:ext cx="33877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593" name="グループ化 19">
            <a:extLst>
              <a:ext uri="{FF2B5EF4-FFF2-40B4-BE49-F238E27FC236}">
                <a16:creationId xmlns:a16="http://schemas.microsoft.com/office/drawing/2014/main" id="{72DBCB59-8B00-49F4-8529-59A0E5584BF9}"/>
              </a:ext>
            </a:extLst>
          </p:cNvPr>
          <p:cNvGrpSpPr>
            <a:grpSpLocks/>
          </p:cNvGrpSpPr>
          <p:nvPr/>
        </p:nvGrpSpPr>
        <p:grpSpPr bwMode="auto">
          <a:xfrm>
            <a:off x="0" y="6338888"/>
            <a:ext cx="9144000" cy="504825"/>
            <a:chOff x="0" y="6339122"/>
            <a:chExt cx="9144001" cy="504199"/>
          </a:xfrm>
        </p:grpSpPr>
        <p:sp>
          <p:nvSpPr>
            <p:cNvPr id="21" name="正方形/長方形 20">
              <a:extLst>
                <a:ext uri="{FF2B5EF4-FFF2-40B4-BE49-F238E27FC236}">
                  <a16:creationId xmlns:a16="http://schemas.microsoft.com/office/drawing/2014/main" id="{13FDD787-C020-4D0D-B431-7325346B1856}"/>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22" name="正方形/長方形 21">
              <a:extLst>
                <a:ext uri="{FF2B5EF4-FFF2-40B4-BE49-F238E27FC236}">
                  <a16:creationId xmlns:a16="http://schemas.microsoft.com/office/drawing/2014/main" id="{A4C58C7A-6C49-41D6-A1DD-0F76CE4959E8}"/>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5" name="オーディオ 4">
            <a:hlinkClick r:id="" action="ppaction://media"/>
            <a:extLst>
              <a:ext uri="{FF2B5EF4-FFF2-40B4-BE49-F238E27FC236}">
                <a16:creationId xmlns:a16="http://schemas.microsoft.com/office/drawing/2014/main" id="{29C649C3-B0CC-4238-957C-A52911F390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784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90" name="AutoShape 17">
            <a:extLst>
              <a:ext uri="{FF2B5EF4-FFF2-40B4-BE49-F238E27FC236}">
                <a16:creationId xmlns:a16="http://schemas.microsoft.com/office/drawing/2014/main" id="{0074DA81-8D98-433A-A88A-E5A2BAD70BC2}"/>
              </a:ext>
            </a:extLst>
          </p:cNvPr>
          <p:cNvSpPr>
            <a:spLocks noChangeArrowheads="1"/>
          </p:cNvSpPr>
          <p:nvPr/>
        </p:nvSpPr>
        <p:spPr bwMode="auto">
          <a:xfrm>
            <a:off x="6804025" y="44450"/>
            <a:ext cx="2339975" cy="649288"/>
          </a:xfrm>
          <a:prstGeom prst="ribbon">
            <a:avLst>
              <a:gd name="adj1" fmla="val 12449"/>
              <a:gd name="adj2" fmla="val 63269"/>
            </a:avLst>
          </a:prstGeom>
          <a:solidFill>
            <a:schemeClr val="accent1">
              <a:lumMod val="20000"/>
              <a:lumOff val="80000"/>
            </a:schemeClr>
          </a:solidFill>
          <a:ln w="9525">
            <a:solidFill>
              <a:schemeClr val="accent3">
                <a:lumMod val="50000"/>
              </a:schemeClr>
            </a:solidFill>
            <a:round/>
            <a:headEnd/>
            <a:tailEnd/>
          </a:ln>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ＭＳ Ｐゴシック" panose="020B0600070205080204" pitchFamily="50" charset="-128"/>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ＭＳ Ｐゴシック" panose="020B0600070205080204" pitchFamily="50" charset="-128"/>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ＭＳ Ｐゴシック" panose="020B0600070205080204" pitchFamily="50" charset="-128"/>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ＭＳ Ｐゴシック" panose="020B0600070205080204" pitchFamily="50" charset="-128"/>
              </a:defRPr>
            </a:lvl9pPr>
          </a:lstStyle>
          <a:p>
            <a:pPr algn="ctr" eaLnBrk="1" fontAlgn="auto" hangingPunct="1">
              <a:spcBef>
                <a:spcPct val="0"/>
              </a:spcBef>
              <a:spcAft>
                <a:spcPts val="0"/>
              </a:spcAft>
              <a:buClrTx/>
              <a:buSzTx/>
              <a:buFontTx/>
              <a:buNone/>
              <a:defRPr/>
            </a:pPr>
            <a:r>
              <a:rPr lang="en-US" altLang="ja-JP" sz="2800" dirty="0"/>
              <a:t>P14~P16</a:t>
            </a:r>
            <a:endParaRPr lang="ja-JP" altLang="en-US" sz="2800" dirty="0"/>
          </a:p>
        </p:txBody>
      </p:sp>
      <p:sp>
        <p:nvSpPr>
          <p:cNvPr id="26627" name="Text Box 19">
            <a:extLst>
              <a:ext uri="{FF2B5EF4-FFF2-40B4-BE49-F238E27FC236}">
                <a16:creationId xmlns:a16="http://schemas.microsoft.com/office/drawing/2014/main" id="{F0D8B3F8-EB21-4DE6-8E14-5C02C7DD0605}"/>
              </a:ext>
            </a:extLst>
          </p:cNvPr>
          <p:cNvSpPr txBox="1">
            <a:spLocks noChangeArrowheads="1"/>
          </p:cNvSpPr>
          <p:nvPr/>
        </p:nvSpPr>
        <p:spPr bwMode="auto">
          <a:xfrm>
            <a:off x="250825" y="881063"/>
            <a:ext cx="32416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理科の目標</a:t>
            </a:r>
          </a:p>
        </p:txBody>
      </p:sp>
      <p:sp>
        <p:nvSpPr>
          <p:cNvPr id="26628" name="AutoShape 21">
            <a:extLst>
              <a:ext uri="{FF2B5EF4-FFF2-40B4-BE49-F238E27FC236}">
                <a16:creationId xmlns:a16="http://schemas.microsoft.com/office/drawing/2014/main" id="{106E92D7-A85B-4381-944F-B93CF1C35BF8}"/>
              </a:ext>
            </a:extLst>
          </p:cNvPr>
          <p:cNvSpPr>
            <a:spLocks noChangeArrowheads="1"/>
          </p:cNvSpPr>
          <p:nvPr/>
        </p:nvSpPr>
        <p:spPr bwMode="auto">
          <a:xfrm>
            <a:off x="136525" y="122238"/>
            <a:ext cx="5113338" cy="720725"/>
          </a:xfrm>
          <a:prstGeom prst="bevel">
            <a:avLst>
              <a:gd name="adj" fmla="val 12500"/>
            </a:avLst>
          </a:prstGeom>
          <a:solidFill>
            <a:srgbClr val="FFFFCC"/>
          </a:solidFill>
          <a:ln w="9525">
            <a:solidFill>
              <a:schemeClr val="tx1"/>
            </a:solidFill>
            <a:miter lim="800000"/>
            <a:headEnd/>
            <a:tailEnd/>
          </a:ln>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algn="ctr" eaLnBrk="1" hangingPunct="1"/>
            <a:r>
              <a:rPr kumimoji="1" lang="en-US" altLang="ja-JP" sz="3200" b="1">
                <a:latin typeface="Arial" panose="020B0604020202020204" pitchFamily="34" charset="0"/>
                <a:ea typeface="HGP教科書体" panose="02020600000000000000" pitchFamily="18" charset="-128"/>
              </a:rPr>
              <a:t>Ⅱ</a:t>
            </a:r>
            <a:r>
              <a:rPr kumimoji="1" lang="ja-JP" altLang="en-US" sz="3200" b="1">
                <a:latin typeface="Arial" panose="020B0604020202020204" pitchFamily="34" charset="0"/>
                <a:ea typeface="HGP教科書体" panose="02020600000000000000" pitchFamily="18" charset="-128"/>
              </a:rPr>
              <a:t>　理科の目標</a:t>
            </a:r>
            <a:endParaRPr kumimoji="1" lang="ja-JP" altLang="en-US" sz="3200">
              <a:latin typeface="Tahoma" panose="020B0604030504040204" pitchFamily="34" charset="0"/>
            </a:endParaRPr>
          </a:p>
        </p:txBody>
      </p:sp>
      <p:sp>
        <p:nvSpPr>
          <p:cNvPr id="26629" name="Text Box 19">
            <a:extLst>
              <a:ext uri="{FF2B5EF4-FFF2-40B4-BE49-F238E27FC236}">
                <a16:creationId xmlns:a16="http://schemas.microsoft.com/office/drawing/2014/main" id="{7968F588-534A-46C3-985F-CDAD8A95E831}"/>
              </a:ext>
            </a:extLst>
          </p:cNvPr>
          <p:cNvSpPr txBox="1">
            <a:spLocks noChangeArrowheads="1"/>
          </p:cNvSpPr>
          <p:nvPr/>
        </p:nvSpPr>
        <p:spPr bwMode="auto">
          <a:xfrm>
            <a:off x="473075" y="1436688"/>
            <a:ext cx="864235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③　「見通しをもって観察，実験を行うことなどを通して」　について</a:t>
            </a:r>
          </a:p>
        </p:txBody>
      </p:sp>
      <p:sp>
        <p:nvSpPr>
          <p:cNvPr id="26630" name="Text Box 19">
            <a:extLst>
              <a:ext uri="{FF2B5EF4-FFF2-40B4-BE49-F238E27FC236}">
                <a16:creationId xmlns:a16="http://schemas.microsoft.com/office/drawing/2014/main" id="{59518EB0-9164-4424-A1E0-30B015EF85A0}"/>
              </a:ext>
            </a:extLst>
          </p:cNvPr>
          <p:cNvSpPr txBox="1">
            <a:spLocks noChangeArrowheads="1"/>
          </p:cNvSpPr>
          <p:nvPr/>
        </p:nvSpPr>
        <p:spPr bwMode="auto">
          <a:xfrm>
            <a:off x="473075" y="2405063"/>
            <a:ext cx="86423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「見通しをもつ」</a:t>
            </a:r>
          </a:p>
        </p:txBody>
      </p:sp>
      <p:sp>
        <p:nvSpPr>
          <p:cNvPr id="26631" name="Text Box 19">
            <a:extLst>
              <a:ext uri="{FF2B5EF4-FFF2-40B4-BE49-F238E27FC236}">
                <a16:creationId xmlns:a16="http://schemas.microsoft.com/office/drawing/2014/main" id="{3996BC5D-3F83-47AF-8F98-14AC68A317B9}"/>
              </a:ext>
            </a:extLst>
          </p:cNvPr>
          <p:cNvSpPr txBox="1">
            <a:spLocks noChangeArrowheads="1"/>
          </p:cNvSpPr>
          <p:nvPr/>
        </p:nvSpPr>
        <p:spPr bwMode="auto">
          <a:xfrm>
            <a:off x="388938" y="4135438"/>
            <a:ext cx="23050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spcBef>
                <a:spcPct val="50000"/>
              </a:spcBef>
            </a:pPr>
            <a:r>
              <a:rPr kumimoji="1" lang="ja-JP" altLang="en-US" sz="2800" b="1">
                <a:latin typeface="Tahoma" panose="020B0604030504040204" pitchFamily="34" charset="0"/>
              </a:rPr>
              <a:t>「観察，実験」</a:t>
            </a:r>
          </a:p>
        </p:txBody>
      </p:sp>
      <p:sp>
        <p:nvSpPr>
          <p:cNvPr id="26632" name="テキスト ボックス 34">
            <a:extLst>
              <a:ext uri="{FF2B5EF4-FFF2-40B4-BE49-F238E27FC236}">
                <a16:creationId xmlns:a16="http://schemas.microsoft.com/office/drawing/2014/main" id="{D69C00C6-AE5B-4F04-897B-79A7320888C5}"/>
              </a:ext>
            </a:extLst>
          </p:cNvPr>
          <p:cNvSpPr txBox="1">
            <a:spLocks noChangeArrowheads="1"/>
          </p:cNvSpPr>
          <p:nvPr/>
        </p:nvSpPr>
        <p:spPr bwMode="auto">
          <a:xfrm>
            <a:off x="617538" y="2873375"/>
            <a:ext cx="8131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dirty="0"/>
              <a:t>児童が自然に親しむことによって見いだした問題に対して，</a:t>
            </a:r>
            <a:endParaRPr kumimoji="1" lang="en-US" altLang="ja-JP" sz="2400" dirty="0"/>
          </a:p>
          <a:p>
            <a:r>
              <a:rPr kumimoji="1" lang="ja-JP" altLang="en-US" sz="2400" dirty="0"/>
              <a:t>予想や仮説をもち，それらを基にして観察，実験などの解決の方法を発想することである。</a:t>
            </a:r>
          </a:p>
        </p:txBody>
      </p:sp>
      <p:sp>
        <p:nvSpPr>
          <p:cNvPr id="26633" name="テキスト ボックス 35">
            <a:extLst>
              <a:ext uri="{FF2B5EF4-FFF2-40B4-BE49-F238E27FC236}">
                <a16:creationId xmlns:a16="http://schemas.microsoft.com/office/drawing/2014/main" id="{E184DBBD-3145-4554-8DF5-21C6DD268999}"/>
              </a:ext>
            </a:extLst>
          </p:cNvPr>
          <p:cNvSpPr txBox="1">
            <a:spLocks noChangeArrowheads="1"/>
          </p:cNvSpPr>
          <p:nvPr/>
        </p:nvSpPr>
        <p:spPr bwMode="auto">
          <a:xfrm>
            <a:off x="617538" y="4641850"/>
            <a:ext cx="82311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r>
              <a:rPr kumimoji="1" lang="ja-JP" altLang="en-US" sz="2400"/>
              <a:t>観察は，実際の時間，空間の中で具体的な自然の事物・現象の存在や変化を捉えることである。実験は，人為的に整えられた条件の下で，装置を用いるなどしながら，自然の事物・現象の存在や変化を捉えることである。</a:t>
            </a:r>
          </a:p>
        </p:txBody>
      </p:sp>
      <p:cxnSp>
        <p:nvCxnSpPr>
          <p:cNvPr id="46" name="直線コネクタ 45">
            <a:extLst>
              <a:ext uri="{FF2B5EF4-FFF2-40B4-BE49-F238E27FC236}">
                <a16:creationId xmlns:a16="http://schemas.microsoft.com/office/drawing/2014/main" id="{31607ADD-D27A-4350-9185-8296EFAABA2C}"/>
              </a:ext>
            </a:extLst>
          </p:cNvPr>
          <p:cNvCxnSpPr/>
          <p:nvPr/>
        </p:nvCxnSpPr>
        <p:spPr>
          <a:xfrm>
            <a:off x="652463" y="3649663"/>
            <a:ext cx="2376487" cy="20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DFBAA8C1-B99F-4F86-A850-717BEFA89FEF}"/>
              </a:ext>
            </a:extLst>
          </p:cNvPr>
          <p:cNvCxnSpPr/>
          <p:nvPr/>
        </p:nvCxnSpPr>
        <p:spPr>
          <a:xfrm>
            <a:off x="5349875" y="3671888"/>
            <a:ext cx="3182938" cy="2063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6497430D-7C1E-4B30-B988-8EB86F7892F0}"/>
              </a:ext>
            </a:extLst>
          </p:cNvPr>
          <p:cNvCxnSpPr/>
          <p:nvPr/>
        </p:nvCxnSpPr>
        <p:spPr>
          <a:xfrm>
            <a:off x="652463" y="4016375"/>
            <a:ext cx="21240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6637" name="グループ化 15">
            <a:extLst>
              <a:ext uri="{FF2B5EF4-FFF2-40B4-BE49-F238E27FC236}">
                <a16:creationId xmlns:a16="http://schemas.microsoft.com/office/drawing/2014/main" id="{640D7E6A-20CA-4757-8410-282784352468}"/>
              </a:ext>
            </a:extLst>
          </p:cNvPr>
          <p:cNvGrpSpPr>
            <a:grpSpLocks/>
          </p:cNvGrpSpPr>
          <p:nvPr/>
        </p:nvGrpSpPr>
        <p:grpSpPr bwMode="auto">
          <a:xfrm>
            <a:off x="0" y="6338888"/>
            <a:ext cx="9144000" cy="504825"/>
            <a:chOff x="0" y="6339122"/>
            <a:chExt cx="9144001" cy="504199"/>
          </a:xfrm>
        </p:grpSpPr>
        <p:sp>
          <p:nvSpPr>
            <p:cNvPr id="17" name="正方形/長方形 16">
              <a:extLst>
                <a:ext uri="{FF2B5EF4-FFF2-40B4-BE49-F238E27FC236}">
                  <a16:creationId xmlns:a16="http://schemas.microsoft.com/office/drawing/2014/main" id="{9B7F6C62-51CF-4230-8A7C-E91D2CB960C7}"/>
                </a:ext>
              </a:extLst>
            </p:cNvPr>
            <p:cNvSpPr/>
            <p:nvPr/>
          </p:nvSpPr>
          <p:spPr>
            <a:xfrm>
              <a:off x="0" y="6339122"/>
              <a:ext cx="9144001" cy="602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sp>
          <p:nvSpPr>
            <p:cNvPr id="19" name="正方形/長方形 18">
              <a:extLst>
                <a:ext uri="{FF2B5EF4-FFF2-40B4-BE49-F238E27FC236}">
                  <a16:creationId xmlns:a16="http://schemas.microsoft.com/office/drawing/2014/main" id="{9559513B-7829-4A49-8078-01B92DF8E7B0}"/>
                </a:ext>
              </a:extLst>
            </p:cNvPr>
            <p:cNvSpPr/>
            <p:nvPr/>
          </p:nvSpPr>
          <p:spPr>
            <a:xfrm>
              <a:off x="0" y="6399372"/>
              <a:ext cx="9144001" cy="443949"/>
            </a:xfrm>
            <a:prstGeom prst="rect">
              <a:avLst/>
            </a:prstGeom>
            <a:solidFill>
              <a:srgbClr val="BD582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kumimoji="1" lang="ja-JP" altLang="en-US"/>
            </a:p>
          </p:txBody>
        </p:sp>
      </p:grpSp>
      <p:pic>
        <p:nvPicPr>
          <p:cNvPr id="4" name="オーディオ 3">
            <a:hlinkClick r:id="" action="ppaction://media"/>
            <a:extLst>
              <a:ext uri="{FF2B5EF4-FFF2-40B4-BE49-F238E27FC236}">
                <a16:creationId xmlns:a16="http://schemas.microsoft.com/office/drawing/2014/main" id="{F2C87745-44A0-4ED7-B41B-19B4840DE7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4103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レトロスペクト">
  <a:themeElements>
    <a:clrScheme name="レトロスペクト">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レトロスペクト">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レトロスペクト">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spDef>
      <a:spPr bwMode="auto">
        <a:solidFill>
          <a:srgbClr val="FFFFFF"/>
        </a:solidFill>
        <a:ln w="9525">
          <a:solidFill>
            <a:schemeClr val="tx1"/>
          </a:solidFill>
          <a:round/>
          <a:headEnd/>
          <a:tailEnd/>
        </a:ln>
      </a:spPr>
      <a:bodyPr wrap="none" anchor="ctr"/>
      <a:lstStyle>
        <a:defPPr algn="dist" eaLnBrk="1" hangingPunct="1">
          <a:defRPr kumimoji="1" sz="2400" dirty="0" smtClean="0">
            <a:latin typeface="Tahoma" panose="020B0604030504040204" pitchFamily="34" charset="0"/>
          </a:defRPr>
        </a:defPPr>
      </a:lstStyle>
    </a:spDef>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13769</TotalTime>
  <Words>5082</Words>
  <PresentationFormat>画面に合わせる (4:3)</PresentationFormat>
  <Paragraphs>317</Paragraphs>
  <Slides>21</Slides>
  <Notes>21</Notes>
  <HiddenSlides>0</HiddenSlides>
  <MMClips>21</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21</vt:i4>
      </vt:variant>
    </vt:vector>
  </HeadingPairs>
  <TitlesOfParts>
    <vt:vector size="30" baseType="lpstr">
      <vt:lpstr>HGP教科書体</vt:lpstr>
      <vt:lpstr>ＭＳ Ｐゴシック</vt:lpstr>
      <vt:lpstr>ＭＳ Ｐ明朝</vt:lpstr>
      <vt:lpstr>ＭＳ 明朝</vt:lpstr>
      <vt:lpstr>Arial</vt:lpstr>
      <vt:lpstr>Calibri</vt:lpstr>
      <vt:lpstr>Calibri Light</vt:lpstr>
      <vt:lpstr>Tahoma</vt:lpstr>
      <vt:lpstr>レトロスペクト</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2020-07-19T04:23:06Z</cp:lastPrinted>
  <dcterms:created xsi:type="dcterms:W3CDTF">2009-05-16T06:50:40Z</dcterms:created>
  <dcterms:modified xsi:type="dcterms:W3CDTF">2020-08-02T11:45:43Z</dcterms:modified>
</cp:coreProperties>
</file>