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0" r:id="rId1"/>
  </p:sldMasterIdLst>
  <p:notesMasterIdLst>
    <p:notesMasterId r:id="rId25"/>
  </p:notesMasterIdLst>
  <p:handoutMasterIdLst>
    <p:handoutMasterId r:id="rId26"/>
  </p:handoutMasterIdLst>
  <p:sldIdLst>
    <p:sldId id="377" r:id="rId2"/>
    <p:sldId id="418" r:id="rId3"/>
    <p:sldId id="415" r:id="rId4"/>
    <p:sldId id="413" r:id="rId5"/>
    <p:sldId id="421" r:id="rId6"/>
    <p:sldId id="422" r:id="rId7"/>
    <p:sldId id="423" r:id="rId8"/>
    <p:sldId id="425" r:id="rId9"/>
    <p:sldId id="427" r:id="rId10"/>
    <p:sldId id="430" r:id="rId11"/>
    <p:sldId id="431" r:id="rId12"/>
    <p:sldId id="444" r:id="rId13"/>
    <p:sldId id="455" r:id="rId14"/>
    <p:sldId id="456" r:id="rId15"/>
    <p:sldId id="457" r:id="rId16"/>
    <p:sldId id="460" r:id="rId17"/>
    <p:sldId id="462" r:id="rId18"/>
    <p:sldId id="463" r:id="rId19"/>
    <p:sldId id="464" r:id="rId20"/>
    <p:sldId id="465" r:id="rId21"/>
    <p:sldId id="440" r:id="rId22"/>
    <p:sldId id="441" r:id="rId23"/>
    <p:sldId id="466" r:id="rId24"/>
  </p:sldIdLst>
  <p:sldSz cx="9144000" cy="6858000" type="screen4x3"/>
  <p:notesSz cx="6797675" cy="9926638"/>
  <p:defaultTextStyle>
    <a:defPPr>
      <a:defRPr lang="en-US"/>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modifyVerifier cryptProviderType="rsaAES" cryptAlgorithmClass="hash" cryptAlgorithmType="typeAny" cryptAlgorithmSid="14" spinCount="100000" saltData="ES1agR2XD+IdP89JFJsfKg==" hashData="UKQL5sjHh4TFmCC5/pTv2AmafOpY/Z94/lPIf0oQ+qubL/iRwCytxCVbLlawMnNA0mhmJFp2222MoPG88P0XUw=="/>
  <p:extLst>
    <p:ext uri="{EFAFB233-063F-42B5-8137-9DF3F51BA10A}">
      <p15:sldGuideLst xmlns:p15="http://schemas.microsoft.com/office/powerpoint/2012/main">
        <p15:guide id="1" orient="horz" pos="2251" userDrawn="1">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FF"/>
    <a:srgbClr val="FF6699"/>
    <a:srgbClr val="800000"/>
    <a:srgbClr val="FFFFCC"/>
    <a:srgbClr val="FF3399"/>
    <a:srgbClr val="FFFF66"/>
    <a:srgbClr val="CC99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82" autoAdjust="0"/>
    <p:restoredTop sz="56827" autoAdjust="0"/>
  </p:normalViewPr>
  <p:slideViewPr>
    <p:cSldViewPr showGuides="1">
      <p:cViewPr varScale="1">
        <p:scale>
          <a:sx n="37" d="100"/>
          <a:sy n="37" d="100"/>
        </p:scale>
        <p:origin x="2046" y="54"/>
      </p:cViewPr>
      <p:guideLst>
        <p:guide orient="horz" pos="2251"/>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100" d="100"/>
          <a:sy n="100" d="100"/>
        </p:scale>
        <p:origin x="-900" y="266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a:extLst>
              <a:ext uri="{FF2B5EF4-FFF2-40B4-BE49-F238E27FC236}">
                <a16:creationId xmlns:a16="http://schemas.microsoft.com/office/drawing/2014/main" id="{B4071BD9-B2DD-49CA-AA00-295C6E1C0F16}"/>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0" tIns="46045" rIns="92090" bIns="46045" numCol="1" anchor="t" anchorCtr="0" compatLnSpc="1">
            <a:prstTxWarp prst="textNoShape">
              <a:avLst/>
            </a:prstTxWarp>
          </a:bodyPr>
          <a:lstStyle>
            <a:lvl1pPr eaLnBrk="1" fontAlgn="auto" hangingPunct="1">
              <a:spcBef>
                <a:spcPts val="0"/>
              </a:spcBef>
              <a:spcAft>
                <a:spcPts val="0"/>
              </a:spcAft>
              <a:defRPr kumimoji="0" sz="1200">
                <a:latin typeface="Arial" charset="0"/>
                <a:ea typeface="ＭＳ Ｐゴシック" pitchFamily="50" charset="-128"/>
              </a:defRPr>
            </a:lvl1pPr>
          </a:lstStyle>
          <a:p>
            <a:pPr>
              <a:defRPr/>
            </a:pPr>
            <a:endParaRPr lang="en-US" altLang="ja-JP"/>
          </a:p>
        </p:txBody>
      </p:sp>
      <p:sp>
        <p:nvSpPr>
          <p:cNvPr id="390147" name="Rectangle 3">
            <a:extLst>
              <a:ext uri="{FF2B5EF4-FFF2-40B4-BE49-F238E27FC236}">
                <a16:creationId xmlns:a16="http://schemas.microsoft.com/office/drawing/2014/main" id="{E147F8E4-B101-4781-A22C-CFE14BF13349}"/>
              </a:ext>
            </a:extLst>
          </p:cNvPr>
          <p:cNvSpPr>
            <a:spLocks noGrp="1" noChangeArrowheads="1"/>
          </p:cNvSpPr>
          <p:nvPr>
            <p:ph type="dt" sz="quarter" idx="1"/>
          </p:nvPr>
        </p:nvSpPr>
        <p:spPr bwMode="auto">
          <a:xfrm>
            <a:off x="3849689" y="0"/>
            <a:ext cx="2946400" cy="496888"/>
          </a:xfrm>
          <a:prstGeom prst="rect">
            <a:avLst/>
          </a:prstGeom>
          <a:noFill/>
          <a:ln w="9525">
            <a:noFill/>
            <a:miter lim="800000"/>
            <a:headEnd/>
            <a:tailEnd/>
          </a:ln>
          <a:effectLst/>
        </p:spPr>
        <p:txBody>
          <a:bodyPr vert="horz" wrap="square" lIns="92090" tIns="46045" rIns="92090" bIns="46045" numCol="1" anchor="t" anchorCtr="0" compatLnSpc="1">
            <a:prstTxWarp prst="textNoShape">
              <a:avLst/>
            </a:prstTxWarp>
          </a:bodyPr>
          <a:lstStyle>
            <a:lvl1pPr algn="r" eaLnBrk="1" fontAlgn="auto" hangingPunct="1">
              <a:spcBef>
                <a:spcPts val="0"/>
              </a:spcBef>
              <a:spcAft>
                <a:spcPts val="0"/>
              </a:spcAft>
              <a:defRPr kumimoji="0" sz="1200">
                <a:latin typeface="Arial" charset="0"/>
                <a:ea typeface="ＭＳ Ｐゴシック" pitchFamily="50" charset="-128"/>
              </a:defRPr>
            </a:lvl1pPr>
          </a:lstStyle>
          <a:p>
            <a:pPr>
              <a:defRPr/>
            </a:pPr>
            <a:endParaRPr lang="en-US" altLang="ja-JP"/>
          </a:p>
        </p:txBody>
      </p:sp>
      <p:sp>
        <p:nvSpPr>
          <p:cNvPr id="390148" name="Rectangle 4">
            <a:extLst>
              <a:ext uri="{FF2B5EF4-FFF2-40B4-BE49-F238E27FC236}">
                <a16:creationId xmlns:a16="http://schemas.microsoft.com/office/drawing/2014/main" id="{D2C1E2B2-8F58-4AE1-B042-93A1C87C5ADD}"/>
              </a:ext>
            </a:extLst>
          </p:cNvPr>
          <p:cNvSpPr>
            <a:spLocks noGrp="1" noChangeArrowheads="1"/>
          </p:cNvSpPr>
          <p:nvPr>
            <p:ph type="ftr" sz="quarter" idx="2"/>
          </p:nvPr>
        </p:nvSpPr>
        <p:spPr bwMode="auto">
          <a:xfrm>
            <a:off x="0" y="9428164"/>
            <a:ext cx="2946400" cy="496887"/>
          </a:xfrm>
          <a:prstGeom prst="rect">
            <a:avLst/>
          </a:prstGeom>
          <a:noFill/>
          <a:ln w="9525">
            <a:noFill/>
            <a:miter lim="800000"/>
            <a:headEnd/>
            <a:tailEnd/>
          </a:ln>
          <a:effectLst/>
        </p:spPr>
        <p:txBody>
          <a:bodyPr vert="horz" wrap="square" lIns="92090" tIns="46045" rIns="92090" bIns="46045" numCol="1" anchor="b" anchorCtr="0" compatLnSpc="1">
            <a:prstTxWarp prst="textNoShape">
              <a:avLst/>
            </a:prstTxWarp>
          </a:bodyPr>
          <a:lstStyle>
            <a:lvl1pPr eaLnBrk="1" fontAlgn="auto" hangingPunct="1">
              <a:spcBef>
                <a:spcPts val="0"/>
              </a:spcBef>
              <a:spcAft>
                <a:spcPts val="0"/>
              </a:spcAft>
              <a:defRPr kumimoji="0" sz="1200">
                <a:latin typeface="Arial" charset="0"/>
                <a:ea typeface="ＭＳ Ｐゴシック" pitchFamily="50" charset="-128"/>
              </a:defRPr>
            </a:lvl1pPr>
          </a:lstStyle>
          <a:p>
            <a:pPr>
              <a:defRPr/>
            </a:pPr>
            <a:endParaRPr lang="en-US" altLang="ja-JP"/>
          </a:p>
        </p:txBody>
      </p:sp>
      <p:sp>
        <p:nvSpPr>
          <p:cNvPr id="390149" name="Rectangle 5">
            <a:extLst>
              <a:ext uri="{FF2B5EF4-FFF2-40B4-BE49-F238E27FC236}">
                <a16:creationId xmlns:a16="http://schemas.microsoft.com/office/drawing/2014/main" id="{F372FD88-B9C8-4521-99BB-9370BDED5424}"/>
              </a:ext>
            </a:extLst>
          </p:cNvPr>
          <p:cNvSpPr>
            <a:spLocks noGrp="1" noChangeArrowheads="1"/>
          </p:cNvSpPr>
          <p:nvPr>
            <p:ph type="sldNum" sz="quarter" idx="3"/>
          </p:nvPr>
        </p:nvSpPr>
        <p:spPr bwMode="auto">
          <a:xfrm>
            <a:off x="3849689" y="9428164"/>
            <a:ext cx="2946400" cy="496887"/>
          </a:xfrm>
          <a:prstGeom prst="rect">
            <a:avLst/>
          </a:prstGeom>
          <a:noFill/>
          <a:ln w="9525">
            <a:noFill/>
            <a:miter lim="800000"/>
            <a:headEnd/>
            <a:tailEnd/>
          </a:ln>
          <a:effectLst/>
        </p:spPr>
        <p:txBody>
          <a:bodyPr vert="horz" wrap="square" lIns="92090" tIns="46045" rIns="92090" bIns="46045" numCol="1" anchor="b" anchorCtr="0" compatLnSpc="1">
            <a:prstTxWarp prst="textNoShape">
              <a:avLst/>
            </a:prstTxWarp>
          </a:bodyPr>
          <a:lstStyle>
            <a:lvl1pPr algn="r">
              <a:defRPr kumimoji="0" sz="1200">
                <a:latin typeface="Arial" panose="020B0604020202020204" pitchFamily="34" charset="0"/>
              </a:defRPr>
            </a:lvl1pPr>
          </a:lstStyle>
          <a:p>
            <a:fld id="{24BAEE64-AC6B-40F1-B9BD-8FF88097FDC4}" type="slidenum">
              <a:rPr lang="en-US" altLang="ja-JP"/>
              <a:pPr/>
              <a:t>‹#›</a:t>
            </a:fld>
            <a:endParaRPr lang="en-US" altLang="ja-JP"/>
          </a:p>
        </p:txBody>
      </p:sp>
    </p:spTree>
    <p:extLst>
      <p:ext uri="{BB962C8B-B14F-4D97-AF65-F5344CB8AC3E}">
        <p14:creationId xmlns:p14="http://schemas.microsoft.com/office/powerpoint/2010/main" val="3271409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a:extLst>
              <a:ext uri="{FF2B5EF4-FFF2-40B4-BE49-F238E27FC236}">
                <a16:creationId xmlns:a16="http://schemas.microsoft.com/office/drawing/2014/main" id="{514D25E3-9EB7-4541-823D-FD05BABCE56E}"/>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0" tIns="46045" rIns="92090" bIns="46045" numCol="1" anchor="t" anchorCtr="0" compatLnSpc="1">
            <a:prstTxWarp prst="textNoShape">
              <a:avLst/>
            </a:prstTxWarp>
          </a:bodyPr>
          <a:lstStyle>
            <a:lvl1pPr eaLnBrk="1" fontAlgn="auto" hangingPunct="1">
              <a:spcBef>
                <a:spcPts val="0"/>
              </a:spcBef>
              <a:spcAft>
                <a:spcPts val="0"/>
              </a:spcAft>
              <a:defRPr kumimoji="0" sz="1200">
                <a:latin typeface="Arial" charset="0"/>
                <a:ea typeface="ＭＳ Ｐゴシック" pitchFamily="50" charset="-128"/>
              </a:defRPr>
            </a:lvl1pPr>
          </a:lstStyle>
          <a:p>
            <a:pPr>
              <a:defRPr/>
            </a:pPr>
            <a:endParaRPr lang="en-US" altLang="ja-JP"/>
          </a:p>
        </p:txBody>
      </p:sp>
      <p:sp>
        <p:nvSpPr>
          <p:cNvPr id="408579" name="Rectangle 3">
            <a:extLst>
              <a:ext uri="{FF2B5EF4-FFF2-40B4-BE49-F238E27FC236}">
                <a16:creationId xmlns:a16="http://schemas.microsoft.com/office/drawing/2014/main" id="{3BD32F53-5EE6-40DA-9F89-80A9AC973351}"/>
              </a:ext>
            </a:extLst>
          </p:cNvPr>
          <p:cNvSpPr>
            <a:spLocks noGrp="1" noChangeArrowheads="1"/>
          </p:cNvSpPr>
          <p:nvPr>
            <p:ph type="dt" idx="1"/>
          </p:nvPr>
        </p:nvSpPr>
        <p:spPr bwMode="auto">
          <a:xfrm>
            <a:off x="3849689" y="0"/>
            <a:ext cx="2946400" cy="496888"/>
          </a:xfrm>
          <a:prstGeom prst="rect">
            <a:avLst/>
          </a:prstGeom>
          <a:noFill/>
          <a:ln w="9525">
            <a:noFill/>
            <a:miter lim="800000"/>
            <a:headEnd/>
            <a:tailEnd/>
          </a:ln>
          <a:effectLst/>
        </p:spPr>
        <p:txBody>
          <a:bodyPr vert="horz" wrap="square" lIns="92090" tIns="46045" rIns="92090" bIns="46045" numCol="1" anchor="t" anchorCtr="0" compatLnSpc="1">
            <a:prstTxWarp prst="textNoShape">
              <a:avLst/>
            </a:prstTxWarp>
          </a:bodyPr>
          <a:lstStyle>
            <a:lvl1pPr algn="r" eaLnBrk="1" fontAlgn="auto" hangingPunct="1">
              <a:spcBef>
                <a:spcPts val="0"/>
              </a:spcBef>
              <a:spcAft>
                <a:spcPts val="0"/>
              </a:spcAft>
              <a:defRPr kumimoji="0" sz="1200">
                <a:latin typeface="Arial" charset="0"/>
                <a:ea typeface="ＭＳ Ｐゴシック" pitchFamily="50" charset="-128"/>
              </a:defRPr>
            </a:lvl1pPr>
          </a:lstStyle>
          <a:p>
            <a:pPr>
              <a:defRPr/>
            </a:pPr>
            <a:endParaRPr lang="en-US" altLang="ja-JP"/>
          </a:p>
        </p:txBody>
      </p:sp>
      <p:sp>
        <p:nvSpPr>
          <p:cNvPr id="38916" name="Rectangle 4">
            <a:extLst>
              <a:ext uri="{FF2B5EF4-FFF2-40B4-BE49-F238E27FC236}">
                <a16:creationId xmlns:a16="http://schemas.microsoft.com/office/drawing/2014/main" id="{58610AAD-7CB5-41C6-B8B4-3D386FC0EE7D}"/>
              </a:ext>
            </a:extLst>
          </p:cNvPr>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a:extLst>
              <a:ext uri="{FF2B5EF4-FFF2-40B4-BE49-F238E27FC236}">
                <a16:creationId xmlns:a16="http://schemas.microsoft.com/office/drawing/2014/main" id="{1F9FE221-534C-411B-BB6A-230556E655FA}"/>
              </a:ext>
            </a:extLst>
          </p:cNvPr>
          <p:cNvSpPr>
            <a:spLocks noGrp="1" noChangeArrowheads="1"/>
          </p:cNvSpPr>
          <p:nvPr>
            <p:ph type="body" sz="quarter" idx="3"/>
          </p:nvPr>
        </p:nvSpPr>
        <p:spPr bwMode="auto">
          <a:xfrm>
            <a:off x="679451" y="4714876"/>
            <a:ext cx="5438775" cy="4467225"/>
          </a:xfrm>
          <a:prstGeom prst="rect">
            <a:avLst/>
          </a:prstGeom>
          <a:noFill/>
          <a:ln w="9525">
            <a:noFill/>
            <a:miter lim="800000"/>
            <a:headEnd/>
            <a:tailEnd/>
          </a:ln>
          <a:effectLst/>
        </p:spPr>
        <p:txBody>
          <a:bodyPr vert="horz" wrap="square" lIns="92090" tIns="46045" rIns="92090" bIns="46045"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a:extLst>
              <a:ext uri="{FF2B5EF4-FFF2-40B4-BE49-F238E27FC236}">
                <a16:creationId xmlns:a16="http://schemas.microsoft.com/office/drawing/2014/main" id="{3BE009BB-0633-47EC-A842-FFB72FFAF5F7}"/>
              </a:ext>
            </a:extLst>
          </p:cNvPr>
          <p:cNvSpPr>
            <a:spLocks noGrp="1" noChangeArrowheads="1"/>
          </p:cNvSpPr>
          <p:nvPr>
            <p:ph type="ftr" sz="quarter" idx="4"/>
          </p:nvPr>
        </p:nvSpPr>
        <p:spPr bwMode="auto">
          <a:xfrm>
            <a:off x="0" y="9428164"/>
            <a:ext cx="2946400" cy="496887"/>
          </a:xfrm>
          <a:prstGeom prst="rect">
            <a:avLst/>
          </a:prstGeom>
          <a:noFill/>
          <a:ln w="9525">
            <a:noFill/>
            <a:miter lim="800000"/>
            <a:headEnd/>
            <a:tailEnd/>
          </a:ln>
          <a:effectLst/>
        </p:spPr>
        <p:txBody>
          <a:bodyPr vert="horz" wrap="square" lIns="92090" tIns="46045" rIns="92090" bIns="46045" numCol="1" anchor="b" anchorCtr="0" compatLnSpc="1">
            <a:prstTxWarp prst="textNoShape">
              <a:avLst/>
            </a:prstTxWarp>
          </a:bodyPr>
          <a:lstStyle>
            <a:lvl1pPr eaLnBrk="1" fontAlgn="auto" hangingPunct="1">
              <a:spcBef>
                <a:spcPts val="0"/>
              </a:spcBef>
              <a:spcAft>
                <a:spcPts val="0"/>
              </a:spcAft>
              <a:defRPr kumimoji="0" sz="1200">
                <a:latin typeface="Arial" charset="0"/>
                <a:ea typeface="ＭＳ Ｐゴシック" pitchFamily="50" charset="-128"/>
              </a:defRPr>
            </a:lvl1pPr>
          </a:lstStyle>
          <a:p>
            <a:pPr>
              <a:defRPr/>
            </a:pPr>
            <a:endParaRPr lang="en-US" altLang="ja-JP"/>
          </a:p>
        </p:txBody>
      </p:sp>
      <p:sp>
        <p:nvSpPr>
          <p:cNvPr id="408583" name="Rectangle 7">
            <a:extLst>
              <a:ext uri="{FF2B5EF4-FFF2-40B4-BE49-F238E27FC236}">
                <a16:creationId xmlns:a16="http://schemas.microsoft.com/office/drawing/2014/main" id="{7F57C18E-1ECA-4BEF-8D0D-9BE733D7FB0A}"/>
              </a:ext>
            </a:extLst>
          </p:cNvPr>
          <p:cNvSpPr>
            <a:spLocks noGrp="1" noChangeArrowheads="1"/>
          </p:cNvSpPr>
          <p:nvPr>
            <p:ph type="sldNum" sz="quarter" idx="5"/>
          </p:nvPr>
        </p:nvSpPr>
        <p:spPr bwMode="auto">
          <a:xfrm>
            <a:off x="3849689" y="9428164"/>
            <a:ext cx="2946400" cy="496887"/>
          </a:xfrm>
          <a:prstGeom prst="rect">
            <a:avLst/>
          </a:prstGeom>
          <a:noFill/>
          <a:ln w="9525">
            <a:noFill/>
            <a:miter lim="800000"/>
            <a:headEnd/>
            <a:tailEnd/>
          </a:ln>
          <a:effectLst/>
        </p:spPr>
        <p:txBody>
          <a:bodyPr vert="horz" wrap="square" lIns="92090" tIns="46045" rIns="92090" bIns="46045" numCol="1" anchor="b" anchorCtr="0" compatLnSpc="1">
            <a:prstTxWarp prst="textNoShape">
              <a:avLst/>
            </a:prstTxWarp>
          </a:bodyPr>
          <a:lstStyle>
            <a:lvl1pPr algn="r">
              <a:defRPr kumimoji="0" sz="1200">
                <a:latin typeface="Arial" panose="020B0604020202020204" pitchFamily="34" charset="0"/>
              </a:defRPr>
            </a:lvl1pPr>
          </a:lstStyle>
          <a:p>
            <a:fld id="{C5A8DF5D-79E8-4C52-91DA-9CE684BE0DAA}" type="slidenum">
              <a:rPr lang="en-US" altLang="ja-JP"/>
              <a:pPr/>
              <a:t>‹#›</a:t>
            </a:fld>
            <a:endParaRPr lang="en-US" altLang="ja-JP"/>
          </a:p>
        </p:txBody>
      </p:sp>
    </p:spTree>
    <p:extLst>
      <p:ext uri="{BB962C8B-B14F-4D97-AF65-F5344CB8AC3E}">
        <p14:creationId xmlns:p14="http://schemas.microsoft.com/office/powerpoint/2010/main" val="3181895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CD45B41A-0572-4C38-AAD8-E17A5E4D00C4}"/>
              </a:ext>
            </a:extLst>
          </p:cNvPr>
          <p:cNvSpPr>
            <a:spLocks noGrp="1" noChangeArrowheads="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4DDEC051-35B6-4522-8916-91A6E3264308}" type="slidenum">
              <a:rPr lang="en-US" altLang="ja-JP">
                <a:latin typeface="Arial" panose="020B0604020202020204" pitchFamily="34" charset="0"/>
              </a:rPr>
              <a:pPr eaLnBrk="1" hangingPunct="1"/>
              <a:t>1</a:t>
            </a:fld>
            <a:endParaRPr lang="en-US" altLang="ja-JP">
              <a:latin typeface="Arial" panose="020B0604020202020204" pitchFamily="34" charset="0"/>
            </a:endParaRPr>
          </a:p>
        </p:txBody>
      </p:sp>
      <p:sp>
        <p:nvSpPr>
          <p:cNvPr id="39939" name="Rectangle 2">
            <a:extLst>
              <a:ext uri="{FF2B5EF4-FFF2-40B4-BE49-F238E27FC236}">
                <a16:creationId xmlns:a16="http://schemas.microsoft.com/office/drawing/2014/main" id="{8EE98807-4AE5-407F-B6AE-B122A7CC290F}"/>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F792EEB2-957D-49EB-9591-FC9412FFF6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a:latin typeface="ＭＳ Ｐ明朝" panose="02020600040205080304" pitchFamily="18" charset="-128"/>
              </a:rPr>
              <a:t>　</a:t>
            </a:r>
            <a:r>
              <a:rPr lang="ja-JP" altLang="en-US" sz="1400" dirty="0">
                <a:latin typeface="ＭＳ Ｐ明朝" panose="02020600040205080304" pitchFamily="18" charset="-128"/>
                <a:ea typeface="ＭＳ Ｐ明朝" panose="02020600040205080304" pitchFamily="18" charset="-128"/>
              </a:rPr>
              <a:t>ただいまから、「新教育課程　体育」の説明を始めます。</a:t>
            </a:r>
            <a:endParaRPr lang="en-US" altLang="ja-JP" sz="1400" dirty="0">
              <a:latin typeface="ＭＳ Ｐ明朝" panose="02020600040205080304" pitchFamily="18" charset="-128"/>
              <a:ea typeface="ＭＳ Ｐ明朝" panose="02020600040205080304" pitchFamily="18" charset="-128"/>
            </a:endParaRPr>
          </a:p>
          <a:p>
            <a:pPr eaLnBrk="1" hangingPunct="1">
              <a:lnSpc>
                <a:spcPts val="1700"/>
              </a:lnSpc>
              <a:spcBef>
                <a:spcPts val="413"/>
              </a:spcBef>
              <a:buClr>
                <a:srgbClr val="A50021"/>
              </a:buClr>
            </a:pPr>
            <a:r>
              <a:rPr lang="ja-JP" altLang="en-US" sz="1400" dirty="0">
                <a:latin typeface="ＭＳ Ｐ明朝" panose="02020600040205080304" pitchFamily="18" charset="-128"/>
                <a:ea typeface="ＭＳ Ｐ明朝" panose="02020600040205080304" pitchFamily="18" charset="-128"/>
              </a:rPr>
              <a:t>説明の時間は、</a:t>
            </a:r>
            <a:r>
              <a:rPr lang="en-US" altLang="ja-JP" sz="1400" dirty="0">
                <a:latin typeface="ＭＳ Ｐ明朝" panose="02020600040205080304" pitchFamily="18" charset="-128"/>
                <a:ea typeface="ＭＳ Ｐ明朝" panose="02020600040205080304" pitchFamily="18" charset="-128"/>
              </a:rPr>
              <a:t>15</a:t>
            </a:r>
            <a:r>
              <a:rPr lang="ja-JP" altLang="en-US" sz="1400" dirty="0">
                <a:latin typeface="ＭＳ Ｐ明朝" panose="02020600040205080304" pitchFamily="18" charset="-128"/>
                <a:ea typeface="ＭＳ Ｐ明朝" panose="02020600040205080304" pitchFamily="18" charset="-128"/>
              </a:rPr>
              <a:t>分程度です。</a:t>
            </a:r>
            <a:endParaRPr lang="en-US" altLang="ja-JP" sz="1400" dirty="0">
              <a:latin typeface="ＭＳ Ｐ明朝" panose="02020600040205080304" pitchFamily="18" charset="-128"/>
              <a:ea typeface="ＭＳ Ｐ明朝" panose="02020600040205080304" pitchFamily="18" charset="-128"/>
            </a:endParaRPr>
          </a:p>
          <a:p>
            <a:pPr eaLnBrk="1" hangingPunct="1">
              <a:lnSpc>
                <a:spcPts val="1700"/>
              </a:lnSpc>
              <a:spcBef>
                <a:spcPts val="413"/>
              </a:spcBef>
              <a:buClr>
                <a:srgbClr val="A50021"/>
              </a:buClr>
            </a:pPr>
            <a:r>
              <a:rPr lang="ja-JP" altLang="en-US" sz="1400" dirty="0">
                <a:latin typeface="ＭＳ Ｐ明朝" panose="02020600040205080304" pitchFamily="18" charset="-128"/>
                <a:ea typeface="ＭＳ Ｐ明朝" panose="02020600040205080304" pitchFamily="18" charset="-128"/>
              </a:rPr>
              <a:t>スライド右上に、学習指導要領解説の該当ページを示しておりますので、必要に応じてマーカーかラインを引きながら聞いてください。</a:t>
            </a:r>
            <a:endParaRPr lang="en-US" altLang="ja-JP" sz="1400" dirty="0">
              <a:latin typeface="ＭＳ Ｐ明朝" panose="02020600040205080304" pitchFamily="18" charset="-128"/>
              <a:ea typeface="ＭＳ Ｐ明朝" panose="02020600040205080304" pitchFamily="18" charset="-128"/>
            </a:endParaRPr>
          </a:p>
          <a:p>
            <a:pPr eaLnBrk="1" hangingPunct="1">
              <a:lnSpc>
                <a:spcPts val="1700"/>
              </a:lnSpc>
              <a:spcBef>
                <a:spcPts val="413"/>
              </a:spcBef>
              <a:buClr>
                <a:srgbClr val="A50021"/>
              </a:buClr>
            </a:pPr>
            <a:r>
              <a:rPr lang="ja-JP" altLang="en-US" sz="1400" dirty="0">
                <a:latin typeface="ＭＳ Ｐ明朝" panose="02020600040205080304" pitchFamily="18" charset="-128"/>
                <a:ea typeface="ＭＳ Ｐ明朝" panose="02020600040205080304" pitchFamily="18" charset="-128"/>
              </a:rPr>
              <a:t>それでは、よろしくお願いします。</a:t>
            </a:r>
            <a:endParaRPr lang="en-US" altLang="ja-JP" sz="14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854249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a:extLst>
              <a:ext uri="{FF2B5EF4-FFF2-40B4-BE49-F238E27FC236}">
                <a16:creationId xmlns:a16="http://schemas.microsoft.com/office/drawing/2014/main" id="{63C110B9-1713-4C64-834B-C62A4DE7E5DB}"/>
              </a:ext>
            </a:extLst>
          </p:cNvPr>
          <p:cNvSpPr>
            <a:spLocks noGrp="1" noRot="1" noChangeAspect="1" noTextEdit="1"/>
          </p:cNvSpPr>
          <p:nvPr>
            <p:ph type="sldImg"/>
          </p:nvPr>
        </p:nvSpPr>
        <p:spPr>
          <a:ln/>
        </p:spPr>
      </p:sp>
      <p:sp>
        <p:nvSpPr>
          <p:cNvPr id="57347" name="ノート プレースホルダ 2">
            <a:extLst>
              <a:ext uri="{FF2B5EF4-FFF2-40B4-BE49-F238E27FC236}">
                <a16:creationId xmlns:a16="http://schemas.microsoft.com/office/drawing/2014/main" id="{7C5D94B7-88F8-4C8C-8396-03F08A3A6D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dirty="0">
                <a:latin typeface="ＭＳ Ｐ明朝" panose="02020600040205080304" pitchFamily="18" charset="-128"/>
                <a:ea typeface="ＭＳ Ｐ明朝" panose="02020600040205080304" pitchFamily="18" charset="-128"/>
              </a:rPr>
              <a:t>続いて、</a:t>
            </a:r>
            <a:r>
              <a:rPr lang="en-US" altLang="ja-JP" sz="1400" dirty="0">
                <a:latin typeface="ＭＳ Ｐ明朝" panose="02020600040205080304" pitchFamily="18" charset="-128"/>
                <a:ea typeface="ＭＳ Ｐ明朝" panose="02020600040205080304" pitchFamily="18" charset="-128"/>
              </a:rPr>
              <a:t>17</a:t>
            </a:r>
            <a:r>
              <a:rPr lang="ja-JP" altLang="en-US" sz="1400" dirty="0">
                <a:latin typeface="ＭＳ Ｐ明朝" panose="02020600040205080304" pitchFamily="18" charset="-128"/>
                <a:ea typeface="ＭＳ Ｐ明朝" panose="02020600040205080304" pitchFamily="18" charset="-128"/>
              </a:rPr>
              <a:t>ページ、教科の目標をご覧ください。</a:t>
            </a:r>
            <a:endParaRPr lang="en-US" altLang="ja-JP" sz="1400" dirty="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四角囲みの文が学習指導要領の本文になります。</a:t>
            </a:r>
            <a:endParaRPr lang="en-US" altLang="ja-JP" sz="1400" dirty="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これまで説明してきました通り、リード文の後に（１）～（３）の資質・能力が示されました。</a:t>
            </a:r>
            <a:endParaRPr lang="en-US" altLang="ja-JP" sz="1400" dirty="0">
              <a:latin typeface="ＭＳ Ｐ明朝" panose="02020600040205080304" pitchFamily="18" charset="-128"/>
              <a:ea typeface="ＭＳ Ｐ明朝" panose="02020600040205080304" pitchFamily="18" charset="-128"/>
            </a:endParaRPr>
          </a:p>
          <a:p>
            <a:endParaRPr lang="ja-JP" altLang="en-US" sz="1400" dirty="0">
              <a:latin typeface="Arial" panose="020B0604020202020204" pitchFamily="34" charset="0"/>
            </a:endParaRPr>
          </a:p>
        </p:txBody>
      </p:sp>
      <p:sp>
        <p:nvSpPr>
          <p:cNvPr id="4" name="スライド番号プレースホルダ 3">
            <a:extLst>
              <a:ext uri="{FF2B5EF4-FFF2-40B4-BE49-F238E27FC236}">
                <a16:creationId xmlns:a16="http://schemas.microsoft.com/office/drawing/2014/main" id="{617C2529-8537-4375-85E0-B8AC76CBFD26}"/>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C9F1BF84-F462-417E-8ECB-E0D0322B8A92}" type="slidenum">
              <a:rPr kumimoji="0" lang="en-US" altLang="ja-JP">
                <a:latin typeface="Arial" panose="020B0604020202020204" pitchFamily="34" charset="0"/>
              </a:rPr>
              <a:pPr eaLnBrk="1" hangingPunct="1"/>
              <a:t>10</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621749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a:extLst>
              <a:ext uri="{FF2B5EF4-FFF2-40B4-BE49-F238E27FC236}">
                <a16:creationId xmlns:a16="http://schemas.microsoft.com/office/drawing/2014/main" id="{87DE731D-347D-4585-A8BA-16C22F4114B1}"/>
              </a:ext>
            </a:extLst>
          </p:cNvPr>
          <p:cNvSpPr>
            <a:spLocks noGrp="1" noRot="1" noChangeAspect="1" noTextEdit="1"/>
          </p:cNvSpPr>
          <p:nvPr>
            <p:ph type="sldImg"/>
          </p:nvPr>
        </p:nvSpPr>
        <p:spPr>
          <a:ln/>
        </p:spPr>
      </p:sp>
      <p:sp>
        <p:nvSpPr>
          <p:cNvPr id="3" name="ノート プレースホルダ 2">
            <a:extLst>
              <a:ext uri="{FF2B5EF4-FFF2-40B4-BE49-F238E27FC236}">
                <a16:creationId xmlns:a16="http://schemas.microsoft.com/office/drawing/2014/main" id="{AF95BF3F-3FE0-46F5-A1D6-E5D2CD191B4D}"/>
              </a:ext>
            </a:extLst>
          </p:cNvPr>
          <p:cNvSpPr>
            <a:spLocks noGrp="1"/>
          </p:cNvSpPr>
          <p:nvPr>
            <p:ph type="body" idx="1"/>
          </p:nvPr>
        </p:nvSpPr>
        <p:spPr/>
        <p:txBody>
          <a:bodyPr>
            <a:normAutofit/>
          </a:bodyPr>
          <a:lstStyle/>
          <a:p>
            <a:pPr>
              <a:defRPr/>
            </a:pPr>
            <a:r>
              <a:rPr lang="ja-JP" altLang="en-US" sz="1400" dirty="0"/>
              <a:t>特に、小学校における「体育の見方・考え方」については、子供たちに「運動には特性に応じた楽しさや喜びがあること」「体力の向上にも役立つということ」「様々な関わり方があるということ」をいろいろな学習を通じて関連付けて授業の中で考えさせていくこと、これが見方・考え方を働かせているということになります。</a:t>
            </a:r>
            <a:endParaRPr lang="en-US" altLang="ja-JP" sz="1400" dirty="0"/>
          </a:p>
          <a:p>
            <a:pPr>
              <a:defRPr/>
            </a:pPr>
            <a:r>
              <a:rPr lang="ja-JP" altLang="en-US" sz="1400" dirty="0"/>
              <a:t>このことについては、運動が苦手だからやらないではなく、いろいろな関わり方を通して生活の中に運動と関わらせていきながら運動好きにしようという発想となっています。</a:t>
            </a:r>
            <a:endParaRPr lang="en-US" altLang="ja-JP" sz="1400" dirty="0"/>
          </a:p>
          <a:p>
            <a:pPr>
              <a:defRPr/>
            </a:pPr>
            <a:r>
              <a:rPr lang="ja-JP" altLang="en-US" sz="1400" dirty="0"/>
              <a:t>次に、小学校における保健の見方・考え方については、</a:t>
            </a:r>
            <a:r>
              <a:rPr lang="ja-JP" altLang="ja-JP" sz="1400" dirty="0"/>
              <a:t>身近な生活における課題や情報</a:t>
            </a:r>
            <a:r>
              <a:rPr lang="ja-JP" altLang="en-US" sz="1400" dirty="0"/>
              <a:t>から、病気の予防やけがの手当ての原則、人の行動や環境などの大きな要因という概念に着目してとらえることが「見方」であり、病気にかかったりけがをしたりするリスクを軽減することや心身の健康の保持増進という生活の質を高めるということが「考え方」として示されています。</a:t>
            </a:r>
          </a:p>
        </p:txBody>
      </p:sp>
      <p:sp>
        <p:nvSpPr>
          <p:cNvPr id="4" name="スライド番号プレースホルダ 3">
            <a:extLst>
              <a:ext uri="{FF2B5EF4-FFF2-40B4-BE49-F238E27FC236}">
                <a16:creationId xmlns:a16="http://schemas.microsoft.com/office/drawing/2014/main" id="{B5D3E43C-2AA9-4B80-9595-D2428924F9C2}"/>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9D4E31B5-8D71-418D-BF45-E79D085E2600}" type="slidenum">
              <a:rPr kumimoji="0" lang="en-US" altLang="ja-JP">
                <a:latin typeface="Arial" panose="020B0604020202020204" pitchFamily="34" charset="0"/>
              </a:rPr>
              <a:pPr eaLnBrk="1" hangingPunct="1"/>
              <a:t>11</a:t>
            </a:fld>
            <a:endParaRPr kumimoji="0" lang="en-US" altLang="ja-JP">
              <a:latin typeface="Arial" panose="020B0604020202020204" pitchFamily="34" charset="0"/>
            </a:endParaRPr>
          </a:p>
        </p:txBody>
      </p:sp>
    </p:spTree>
    <p:extLst>
      <p:ext uri="{BB962C8B-B14F-4D97-AF65-F5344CB8AC3E}">
        <p14:creationId xmlns:p14="http://schemas.microsoft.com/office/powerpoint/2010/main" val="4267672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 1">
            <a:extLst>
              <a:ext uri="{FF2B5EF4-FFF2-40B4-BE49-F238E27FC236}">
                <a16:creationId xmlns:a16="http://schemas.microsoft.com/office/drawing/2014/main" id="{2F599ED0-E610-45F6-B24B-A795A5871C26}"/>
              </a:ext>
            </a:extLst>
          </p:cNvPr>
          <p:cNvSpPr>
            <a:spLocks noGrp="1" noRot="1" noChangeAspect="1" noTextEdit="1"/>
          </p:cNvSpPr>
          <p:nvPr>
            <p:ph type="sldImg"/>
          </p:nvPr>
        </p:nvSpPr>
        <p:spPr>
          <a:ln/>
        </p:spPr>
      </p:sp>
      <p:sp>
        <p:nvSpPr>
          <p:cNvPr id="62467" name="ノート プレースホルダ 2">
            <a:extLst>
              <a:ext uri="{FF2B5EF4-FFF2-40B4-BE49-F238E27FC236}">
                <a16:creationId xmlns:a16="http://schemas.microsoft.com/office/drawing/2014/main" id="{89C10B99-3C2D-4D4A-BC5D-830F93885E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dirty="0">
                <a:latin typeface="ＭＳ Ｐ明朝" panose="02020600040205080304" pitchFamily="18" charset="-128"/>
              </a:rPr>
              <a:t>次に教科の内容とねらいについて説明します。</a:t>
            </a:r>
            <a:endParaRPr lang="en-US" altLang="ja-JP" sz="1400" dirty="0">
              <a:latin typeface="ＭＳ Ｐ明朝" panose="02020600040205080304" pitchFamily="18" charset="-128"/>
            </a:endParaRPr>
          </a:p>
          <a:p>
            <a:r>
              <a:rPr lang="ja-JP" altLang="en-US" sz="1400" dirty="0">
                <a:latin typeface="ＭＳ Ｐ明朝" panose="02020600040205080304" pitchFamily="18" charset="-128"/>
              </a:rPr>
              <a:t>２５ページからの各領域の内容については、先ほど「 内容及び内容の取扱いの改善」の中でも触れさせていただきましたので、加えて説明が必要な項目のみ取り上げます。</a:t>
            </a:r>
            <a:endParaRPr lang="en-US" altLang="ja-JP" sz="1400" dirty="0">
              <a:latin typeface="ＭＳ Ｐ明朝" panose="02020600040205080304" pitchFamily="18" charset="-128"/>
            </a:endParaRPr>
          </a:p>
          <a:p>
            <a:r>
              <a:rPr lang="ja-JP" altLang="en-US" sz="1400" dirty="0">
                <a:latin typeface="ＭＳ Ｐ明朝" panose="02020600040205080304" pitchFamily="18" charset="-128"/>
              </a:rPr>
              <a:t>まず、アの「体つくり運動系」では、従前「体ほぐしの運動」の中に「調整」というねらいがありましたが、これは、「気づき」と「交流」の中に溶け込ませています。</a:t>
            </a:r>
            <a:endParaRPr lang="en-US" altLang="ja-JP" sz="1400" dirty="0">
              <a:latin typeface="ＭＳ Ｐ明朝" panose="02020600040205080304" pitchFamily="18" charset="-128"/>
            </a:endParaRPr>
          </a:p>
          <a:p>
            <a:r>
              <a:rPr lang="ja-JP" altLang="en-US" sz="1400" dirty="0">
                <a:latin typeface="ＭＳ Ｐ明朝" panose="02020600040205080304" pitchFamily="18" charset="-128"/>
              </a:rPr>
              <a:t>また、律動的な運動についても、「手軽な運動」の中に位置づけ、これまでよりも分かりやすく整理されています。</a:t>
            </a:r>
            <a:endParaRPr lang="en-US" altLang="ja-JP" sz="1400" dirty="0">
              <a:latin typeface="ＭＳ Ｐ明朝" panose="02020600040205080304" pitchFamily="18" charset="-128"/>
            </a:endParaRPr>
          </a:p>
          <a:p>
            <a:r>
              <a:rPr lang="ja-JP" altLang="en-US" sz="1400" dirty="0">
                <a:latin typeface="ＭＳ Ｐ明朝" panose="02020600040205080304" pitchFamily="18" charset="-128"/>
              </a:rPr>
              <a:t>次にイ「器械運動系」については、「回転」、「支持」、「懸垂」等の運動で構成されています。技の系統表については、</a:t>
            </a:r>
            <a:r>
              <a:rPr lang="en-US" altLang="ja-JP" sz="1400" dirty="0">
                <a:latin typeface="ＭＳ Ｐ明朝" panose="02020600040205080304" pitchFamily="18" charset="-128"/>
              </a:rPr>
              <a:t>175</a:t>
            </a:r>
            <a:r>
              <a:rPr lang="ja-JP" altLang="en-US" sz="1400" dirty="0">
                <a:latin typeface="ＭＳ Ｐ明朝" panose="02020600040205080304" pitchFamily="18" charset="-128"/>
              </a:rPr>
              <a:t>ページに詳しく記載してありますのでぜひそちらをご覧ください。</a:t>
            </a:r>
            <a:endParaRPr lang="ja-JP" altLang="en-US" sz="1400" dirty="0">
              <a:latin typeface="Arial" panose="020B0604020202020204" pitchFamily="34" charset="0"/>
            </a:endParaRPr>
          </a:p>
        </p:txBody>
      </p:sp>
      <p:sp>
        <p:nvSpPr>
          <p:cNvPr id="4" name="スライド番号プレースホルダ 3">
            <a:extLst>
              <a:ext uri="{FF2B5EF4-FFF2-40B4-BE49-F238E27FC236}">
                <a16:creationId xmlns:a16="http://schemas.microsoft.com/office/drawing/2014/main" id="{B0E3ECA0-F329-4C02-A6BD-7F04A4DD7ABC}"/>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7826A3C0-F15A-48EE-81B9-6D4E530797B4}" type="slidenum">
              <a:rPr kumimoji="0" lang="en-US" altLang="ja-JP">
                <a:latin typeface="Arial" panose="020B0604020202020204" pitchFamily="34" charset="0"/>
              </a:rPr>
              <a:pPr eaLnBrk="1" hangingPunct="1"/>
              <a:t>12</a:t>
            </a:fld>
            <a:endParaRPr kumimoji="0" lang="en-US" altLang="ja-JP">
              <a:latin typeface="Arial" panose="020B0604020202020204" pitchFamily="34" charset="0"/>
            </a:endParaRPr>
          </a:p>
        </p:txBody>
      </p:sp>
    </p:spTree>
    <p:extLst>
      <p:ext uri="{BB962C8B-B14F-4D97-AF65-F5344CB8AC3E}">
        <p14:creationId xmlns:p14="http://schemas.microsoft.com/office/powerpoint/2010/main" val="1557661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a:extLst>
              <a:ext uri="{FF2B5EF4-FFF2-40B4-BE49-F238E27FC236}">
                <a16:creationId xmlns:a16="http://schemas.microsoft.com/office/drawing/2014/main" id="{8F982C76-A1F7-434A-8026-6F8EE2DB74CD}"/>
              </a:ext>
            </a:extLst>
          </p:cNvPr>
          <p:cNvSpPr>
            <a:spLocks noGrp="1" noRot="1" noChangeAspect="1" noTextEdit="1"/>
          </p:cNvSpPr>
          <p:nvPr>
            <p:ph type="sldImg"/>
          </p:nvPr>
        </p:nvSpPr>
        <p:spPr>
          <a:ln/>
        </p:spPr>
      </p:sp>
      <p:sp>
        <p:nvSpPr>
          <p:cNvPr id="64515" name="ノート プレースホルダ 2">
            <a:extLst>
              <a:ext uri="{FF2B5EF4-FFF2-40B4-BE49-F238E27FC236}">
                <a16:creationId xmlns:a16="http://schemas.microsoft.com/office/drawing/2014/main" id="{3CC806AE-44A4-47BF-9699-5272491E7C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dirty="0">
                <a:latin typeface="Arial" panose="020B0604020202020204" pitchFamily="34" charset="0"/>
              </a:rPr>
              <a:t>次に、各学年の目標及び内容についてです。</a:t>
            </a:r>
            <a:endParaRPr lang="en-US" altLang="ja-JP" sz="1400" dirty="0">
              <a:latin typeface="Arial" panose="020B0604020202020204" pitchFamily="34" charset="0"/>
            </a:endParaRPr>
          </a:p>
          <a:p>
            <a:r>
              <a:rPr lang="ja-JP" altLang="en-US" sz="1400" dirty="0">
                <a:latin typeface="Arial" panose="020B0604020202020204" pitchFamily="34" charset="0"/>
              </a:rPr>
              <a:t>まずは、（１）「知識及び技能」の目標です。</a:t>
            </a:r>
            <a:endParaRPr lang="en-US" altLang="ja-JP" sz="1400" dirty="0">
              <a:latin typeface="Arial" panose="020B0604020202020204" pitchFamily="34" charset="0"/>
            </a:endParaRPr>
          </a:p>
          <a:p>
            <a:r>
              <a:rPr lang="ja-JP" altLang="en-US" sz="1400" dirty="0">
                <a:latin typeface="Arial" panose="020B0604020202020204" pitchFamily="34" charset="0"/>
              </a:rPr>
              <a:t>スクリーンには、それぞれの学年を並べ、表示しています。</a:t>
            </a:r>
            <a:endParaRPr lang="en-US" altLang="ja-JP" sz="1400" dirty="0">
              <a:latin typeface="Arial" panose="020B0604020202020204" pitchFamily="34" charset="0"/>
            </a:endParaRPr>
          </a:p>
          <a:p>
            <a:r>
              <a:rPr lang="ja-JP" altLang="en-US" sz="1400" dirty="0">
                <a:latin typeface="Arial" panose="020B0604020202020204" pitchFamily="34" charset="0"/>
              </a:rPr>
              <a:t>各学年においての違いを朱書きで示していますので、後ほど確認してください。</a:t>
            </a:r>
            <a:endParaRPr lang="en-US" altLang="ja-JP" sz="1400" dirty="0">
              <a:latin typeface="Arial" panose="020B0604020202020204" pitchFamily="34" charset="0"/>
            </a:endParaRPr>
          </a:p>
        </p:txBody>
      </p:sp>
      <p:sp>
        <p:nvSpPr>
          <p:cNvPr id="4" name="スライド番号プレースホルダ 3">
            <a:extLst>
              <a:ext uri="{FF2B5EF4-FFF2-40B4-BE49-F238E27FC236}">
                <a16:creationId xmlns:a16="http://schemas.microsoft.com/office/drawing/2014/main" id="{21E142E2-811A-4751-9870-C103A3165DC9}"/>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3C419B9A-4494-4815-82AF-08DE6B06F889}" type="slidenum">
              <a:rPr kumimoji="0" lang="en-US" altLang="ja-JP">
                <a:latin typeface="Arial" panose="020B0604020202020204" pitchFamily="34" charset="0"/>
              </a:rPr>
              <a:pPr eaLnBrk="1" hangingPunct="1"/>
              <a:t>13</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221558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a:extLst>
              <a:ext uri="{FF2B5EF4-FFF2-40B4-BE49-F238E27FC236}">
                <a16:creationId xmlns:a16="http://schemas.microsoft.com/office/drawing/2014/main" id="{8F982C76-A1F7-434A-8026-6F8EE2DB74CD}"/>
              </a:ext>
            </a:extLst>
          </p:cNvPr>
          <p:cNvSpPr>
            <a:spLocks noGrp="1" noRot="1" noChangeAspect="1" noTextEdit="1"/>
          </p:cNvSpPr>
          <p:nvPr>
            <p:ph type="sldImg"/>
          </p:nvPr>
        </p:nvSpPr>
        <p:spPr>
          <a:ln/>
        </p:spPr>
      </p:sp>
      <p:sp>
        <p:nvSpPr>
          <p:cNvPr id="64515" name="ノート プレースホルダ 2">
            <a:extLst>
              <a:ext uri="{FF2B5EF4-FFF2-40B4-BE49-F238E27FC236}">
                <a16:creationId xmlns:a16="http://schemas.microsoft.com/office/drawing/2014/main" id="{3CC806AE-44A4-47BF-9699-5272491E7C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dirty="0">
                <a:latin typeface="Arial" panose="020B0604020202020204" pitchFamily="34" charset="0"/>
              </a:rPr>
              <a:t>次に（２）「思考力、判断力、表現力等」です。</a:t>
            </a:r>
            <a:endParaRPr lang="en-US" altLang="ja-JP" sz="1400" dirty="0">
              <a:latin typeface="Arial" panose="020B0604020202020204" pitchFamily="34" charset="0"/>
            </a:endParaRPr>
          </a:p>
          <a:p>
            <a:pPr defTabSz="910011">
              <a:defRPr/>
            </a:pPr>
            <a:r>
              <a:rPr lang="ja-JP" altLang="en-US" sz="1400" dirty="0">
                <a:latin typeface="Arial" panose="020B0604020202020204" pitchFamily="34" charset="0"/>
              </a:rPr>
              <a:t>ここでも、各学年ごとの違いを朱書きで示していますので、確認をしてください。</a:t>
            </a:r>
            <a:endParaRPr lang="en-US" altLang="ja-JP" sz="1400" dirty="0">
              <a:latin typeface="Arial" panose="020B0604020202020204" pitchFamily="34" charset="0"/>
            </a:endParaRPr>
          </a:p>
          <a:p>
            <a:pPr defTabSz="910011">
              <a:defRPr/>
            </a:pPr>
            <a:r>
              <a:rPr lang="ja-JP" altLang="en-US" sz="1400" dirty="0">
                <a:latin typeface="Arial" panose="020B0604020202020204" pitchFamily="34" charset="0"/>
              </a:rPr>
              <a:t>なお、ここに示された「他者」とは、共に学ぶ友達だけでなく、教師、保護者等も含めた総称であり、直接言葉で説明することの他に感想文や絵で表現することや地域の人に伝えることなども想定されています。</a:t>
            </a:r>
            <a:endParaRPr lang="en-US" altLang="ja-JP" sz="1400" dirty="0">
              <a:latin typeface="Arial" panose="020B0604020202020204" pitchFamily="34" charset="0"/>
            </a:endParaRPr>
          </a:p>
          <a:p>
            <a:endParaRPr lang="en-US" altLang="ja-JP" dirty="0">
              <a:latin typeface="Arial" panose="020B0604020202020204" pitchFamily="34" charset="0"/>
            </a:endParaRPr>
          </a:p>
        </p:txBody>
      </p:sp>
      <p:sp>
        <p:nvSpPr>
          <p:cNvPr id="4" name="スライド番号プレースホルダ 3">
            <a:extLst>
              <a:ext uri="{FF2B5EF4-FFF2-40B4-BE49-F238E27FC236}">
                <a16:creationId xmlns:a16="http://schemas.microsoft.com/office/drawing/2014/main" id="{21E142E2-811A-4751-9870-C103A3165DC9}"/>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3C419B9A-4494-4815-82AF-08DE6B06F889}" type="slidenum">
              <a:rPr kumimoji="0" lang="en-US" altLang="ja-JP">
                <a:latin typeface="Arial" panose="020B0604020202020204" pitchFamily="34" charset="0"/>
              </a:rPr>
              <a:pPr eaLnBrk="1" hangingPunct="1"/>
              <a:t>14</a:t>
            </a:fld>
            <a:endParaRPr kumimoji="0" lang="en-US" altLang="ja-JP">
              <a:latin typeface="Arial" panose="020B0604020202020204" pitchFamily="34" charset="0"/>
            </a:endParaRPr>
          </a:p>
        </p:txBody>
      </p:sp>
    </p:spTree>
    <p:extLst>
      <p:ext uri="{BB962C8B-B14F-4D97-AF65-F5344CB8AC3E}">
        <p14:creationId xmlns:p14="http://schemas.microsoft.com/office/powerpoint/2010/main" val="1305320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a:extLst>
              <a:ext uri="{FF2B5EF4-FFF2-40B4-BE49-F238E27FC236}">
                <a16:creationId xmlns:a16="http://schemas.microsoft.com/office/drawing/2014/main" id="{8F982C76-A1F7-434A-8026-6F8EE2DB74CD}"/>
              </a:ext>
            </a:extLst>
          </p:cNvPr>
          <p:cNvSpPr>
            <a:spLocks noGrp="1" noRot="1" noChangeAspect="1" noTextEdit="1"/>
          </p:cNvSpPr>
          <p:nvPr>
            <p:ph type="sldImg"/>
          </p:nvPr>
        </p:nvSpPr>
        <p:spPr>
          <a:ln/>
        </p:spPr>
      </p:sp>
      <p:sp>
        <p:nvSpPr>
          <p:cNvPr id="64515" name="ノート プレースホルダ 2">
            <a:extLst>
              <a:ext uri="{FF2B5EF4-FFF2-40B4-BE49-F238E27FC236}">
                <a16:creationId xmlns:a16="http://schemas.microsoft.com/office/drawing/2014/main" id="{3CC806AE-44A4-47BF-9699-5272491E7C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dirty="0">
                <a:latin typeface="Arial" panose="020B0604020202020204" pitchFamily="34" charset="0"/>
              </a:rPr>
              <a:t>次に（３）「学びに向かう力、人間性等」です。</a:t>
            </a:r>
            <a:endParaRPr lang="en-US" altLang="ja-JP" sz="1400" dirty="0">
              <a:latin typeface="Arial" panose="020B0604020202020204" pitchFamily="34" charset="0"/>
            </a:endParaRPr>
          </a:p>
          <a:p>
            <a:r>
              <a:rPr lang="ja-JP" altLang="en-US" sz="1400" dirty="0">
                <a:latin typeface="Arial" panose="020B0604020202020204" pitchFamily="34" charset="0"/>
              </a:rPr>
              <a:t>運動やスポーツの価値のうち，公正，協力，責任，参画，健康・安全等に関する態度及び意欲的に運動をする態度を養うことを意図しています。</a:t>
            </a:r>
            <a:endParaRPr lang="en-US" altLang="ja-JP" sz="1400" dirty="0">
              <a:latin typeface="Arial" panose="020B0604020202020204" pitchFamily="34" charset="0"/>
            </a:endParaRPr>
          </a:p>
          <a:p>
            <a:r>
              <a:rPr lang="ja-JP" altLang="en-US" sz="1400" dirty="0">
                <a:latin typeface="Arial" panose="020B0604020202020204" pitchFamily="34" charset="0"/>
              </a:rPr>
              <a:t>中学年や高学年では、「友達の考えを認め」や「仲間の考えや取組を認める」という共生の部分が新たに加わっています。</a:t>
            </a:r>
            <a:endParaRPr lang="en-US" altLang="ja-JP" sz="1400" dirty="0">
              <a:latin typeface="Arial" panose="020B0604020202020204" pitchFamily="34" charset="0"/>
            </a:endParaRPr>
          </a:p>
          <a:p>
            <a:r>
              <a:rPr lang="ja-JP" altLang="en-US" sz="1400" dirty="0">
                <a:latin typeface="Arial" panose="020B0604020202020204" pitchFamily="34" charset="0"/>
              </a:rPr>
              <a:t>これらに加えて高学年においては、「自己の最善を尽くす」という部分が重点的に育むポイントとなっています。</a:t>
            </a:r>
            <a:endParaRPr lang="en-US" altLang="ja-JP" sz="1400" dirty="0">
              <a:latin typeface="Arial" panose="020B0604020202020204" pitchFamily="34" charset="0"/>
            </a:endParaRPr>
          </a:p>
          <a:p>
            <a:r>
              <a:rPr lang="ja-JP" altLang="en-US" sz="1400" dirty="0">
                <a:latin typeface="Arial" panose="020B0604020202020204" pitchFamily="34" charset="0"/>
              </a:rPr>
              <a:t>また、新たに加わった部分として、保健領域に係る内容として、「回復」という部分が入ってきています。</a:t>
            </a:r>
            <a:endParaRPr lang="en-US" altLang="ja-JP" sz="1400" dirty="0">
              <a:latin typeface="Arial" panose="020B0604020202020204" pitchFamily="34" charset="0"/>
            </a:endParaRPr>
          </a:p>
        </p:txBody>
      </p:sp>
      <p:sp>
        <p:nvSpPr>
          <p:cNvPr id="4" name="スライド番号プレースホルダ 3">
            <a:extLst>
              <a:ext uri="{FF2B5EF4-FFF2-40B4-BE49-F238E27FC236}">
                <a16:creationId xmlns:a16="http://schemas.microsoft.com/office/drawing/2014/main" id="{21E142E2-811A-4751-9870-C103A3165DC9}"/>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3C419B9A-4494-4815-82AF-08DE6B06F889}" type="slidenum">
              <a:rPr kumimoji="0" lang="en-US" altLang="ja-JP">
                <a:latin typeface="Arial" panose="020B0604020202020204" pitchFamily="34" charset="0"/>
              </a:rPr>
              <a:pPr eaLnBrk="1" hangingPunct="1"/>
              <a:t>15</a:t>
            </a:fld>
            <a:endParaRPr kumimoji="0" lang="en-US" altLang="ja-JP">
              <a:latin typeface="Arial" panose="020B0604020202020204" pitchFamily="34" charset="0"/>
            </a:endParaRPr>
          </a:p>
        </p:txBody>
      </p:sp>
    </p:spTree>
    <p:extLst>
      <p:ext uri="{BB962C8B-B14F-4D97-AF65-F5344CB8AC3E}">
        <p14:creationId xmlns:p14="http://schemas.microsoft.com/office/powerpoint/2010/main" val="1390137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a:extLst>
              <a:ext uri="{FF2B5EF4-FFF2-40B4-BE49-F238E27FC236}">
                <a16:creationId xmlns:a16="http://schemas.microsoft.com/office/drawing/2014/main" id="{8F982C76-A1F7-434A-8026-6F8EE2DB74CD}"/>
              </a:ext>
            </a:extLst>
          </p:cNvPr>
          <p:cNvSpPr>
            <a:spLocks noGrp="1" noRot="1" noChangeAspect="1" noTextEdit="1"/>
          </p:cNvSpPr>
          <p:nvPr>
            <p:ph type="sldImg"/>
          </p:nvPr>
        </p:nvSpPr>
        <p:spPr>
          <a:ln/>
        </p:spPr>
      </p:sp>
      <p:sp>
        <p:nvSpPr>
          <p:cNvPr id="64515" name="ノート プレースホルダ 2">
            <a:extLst>
              <a:ext uri="{FF2B5EF4-FFF2-40B4-BE49-F238E27FC236}">
                <a16:creationId xmlns:a16="http://schemas.microsoft.com/office/drawing/2014/main" id="{3CC806AE-44A4-47BF-9699-5272491E7C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88"/>
            <a:r>
              <a:rPr lang="ja-JP" altLang="en-US" sz="1400" dirty="0">
                <a:latin typeface="Arial" panose="020B0604020202020204" pitchFamily="34" charset="0"/>
              </a:rPr>
              <a:t>各学年の内容については、特に各学年で変更になった点についてご説明します。</a:t>
            </a:r>
            <a:endParaRPr lang="en-US" altLang="ja-JP" sz="1400" dirty="0">
              <a:latin typeface="Arial" panose="020B0604020202020204" pitchFamily="34" charset="0"/>
            </a:endParaRPr>
          </a:p>
          <a:p>
            <a:r>
              <a:rPr lang="ja-JP" altLang="en-US" sz="1400" dirty="0">
                <a:latin typeface="Arial" panose="020B0604020202020204" pitchFamily="34" charset="0"/>
              </a:rPr>
              <a:t>まず、全ての領域において（１）については、「行い方を知る・理解する」という部分が、知識の部分として新たに加わった部分です。</a:t>
            </a:r>
            <a:endParaRPr lang="en-US" altLang="ja-JP" sz="1400" dirty="0">
              <a:latin typeface="Arial" panose="020B0604020202020204" pitchFamily="34" charset="0"/>
            </a:endParaRPr>
          </a:p>
          <a:p>
            <a:r>
              <a:rPr lang="ja-JP" altLang="en-US" sz="1400" dirty="0">
                <a:latin typeface="Arial" panose="020B0604020202020204" pitchFamily="34" charset="0"/>
              </a:rPr>
              <a:t>（２）については、「考えたことを友達に伝える」「自己や仲間の考えたことを他者に伝える」の部分が表現力の部分として新たに加わっています。</a:t>
            </a:r>
            <a:endParaRPr lang="en-US" altLang="ja-JP" sz="1400" dirty="0">
              <a:latin typeface="Arial" panose="020B0604020202020204" pitchFamily="34" charset="0"/>
            </a:endParaRPr>
          </a:p>
          <a:p>
            <a:r>
              <a:rPr lang="ja-JP" altLang="en-US" sz="1400" dirty="0">
                <a:latin typeface="Arial" panose="020B0604020202020204" pitchFamily="34" charset="0"/>
              </a:rPr>
              <a:t>解説書には、アが主に思考・判断の内容、イが主に表現の内容が示されています。</a:t>
            </a:r>
            <a:endParaRPr lang="en-US" altLang="ja-JP" sz="1400" dirty="0">
              <a:latin typeface="Arial" panose="020B0604020202020204" pitchFamily="34" charset="0"/>
            </a:endParaRPr>
          </a:p>
          <a:p>
            <a:r>
              <a:rPr lang="ja-JP" altLang="en-US" sz="1400" dirty="0">
                <a:latin typeface="Arial" panose="020B0604020202020204" pitchFamily="34" charset="0"/>
              </a:rPr>
              <a:t>（３）については、「誰とでも」という部分が新たに書き加えられた部分となります。</a:t>
            </a:r>
            <a:endParaRPr lang="en-US" altLang="ja-JP" sz="1400" dirty="0">
              <a:latin typeface="Arial" panose="020B0604020202020204" pitchFamily="34" charset="0"/>
            </a:endParaRPr>
          </a:p>
          <a:p>
            <a:pPr defTabSz="910011">
              <a:defRPr/>
            </a:pPr>
            <a:r>
              <a:rPr lang="ja-JP" altLang="en-US" sz="1400" dirty="0">
                <a:latin typeface="Arial" panose="020B0604020202020204" pitchFamily="34" charset="0"/>
              </a:rPr>
              <a:t>そして、陸上運動系とボール運動系では、勝敗を認めるという内容が、（３）のエとして示されています。</a:t>
            </a:r>
            <a:endParaRPr lang="en-US" altLang="ja-JP" sz="1400" dirty="0">
              <a:latin typeface="Arial" panose="020B0604020202020204" pitchFamily="34" charset="0"/>
            </a:endParaRPr>
          </a:p>
        </p:txBody>
      </p:sp>
      <p:sp>
        <p:nvSpPr>
          <p:cNvPr id="4" name="スライド番号プレースホルダ 3">
            <a:extLst>
              <a:ext uri="{FF2B5EF4-FFF2-40B4-BE49-F238E27FC236}">
                <a16:creationId xmlns:a16="http://schemas.microsoft.com/office/drawing/2014/main" id="{21E142E2-811A-4751-9870-C103A3165DC9}"/>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3C419B9A-4494-4815-82AF-08DE6B06F889}" type="slidenum">
              <a:rPr kumimoji="0" lang="en-US" altLang="ja-JP">
                <a:latin typeface="Arial" panose="020B0604020202020204" pitchFamily="34" charset="0"/>
              </a:rPr>
              <a:pPr eaLnBrk="1" hangingPunct="1"/>
              <a:t>16</a:t>
            </a:fld>
            <a:endParaRPr kumimoji="0" lang="en-US" altLang="ja-JP">
              <a:latin typeface="Arial" panose="020B0604020202020204" pitchFamily="34" charset="0"/>
            </a:endParaRPr>
          </a:p>
        </p:txBody>
      </p:sp>
    </p:spTree>
    <p:extLst>
      <p:ext uri="{BB962C8B-B14F-4D97-AF65-F5344CB8AC3E}">
        <p14:creationId xmlns:p14="http://schemas.microsoft.com/office/powerpoint/2010/main" val="133842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a:extLst>
              <a:ext uri="{FF2B5EF4-FFF2-40B4-BE49-F238E27FC236}">
                <a16:creationId xmlns:a16="http://schemas.microsoft.com/office/drawing/2014/main" id="{8F982C76-A1F7-434A-8026-6F8EE2DB74CD}"/>
              </a:ext>
            </a:extLst>
          </p:cNvPr>
          <p:cNvSpPr>
            <a:spLocks noGrp="1" noRot="1" noChangeAspect="1" noTextEdit="1"/>
          </p:cNvSpPr>
          <p:nvPr>
            <p:ph type="sldImg"/>
          </p:nvPr>
        </p:nvSpPr>
        <p:spPr>
          <a:ln/>
        </p:spPr>
      </p:sp>
      <p:sp>
        <p:nvSpPr>
          <p:cNvPr id="64515" name="ノート プレースホルダ 2">
            <a:extLst>
              <a:ext uri="{FF2B5EF4-FFF2-40B4-BE49-F238E27FC236}">
                <a16:creationId xmlns:a16="http://schemas.microsoft.com/office/drawing/2014/main" id="{3CC806AE-44A4-47BF-9699-5272491E7C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88"/>
            <a:r>
              <a:rPr lang="ja-JP" altLang="en-US" sz="1400" dirty="0">
                <a:latin typeface="ＭＳ Ｐ明朝" panose="02020600040205080304" pitchFamily="18" charset="-128"/>
                <a:ea typeface="ＭＳ Ｐ明朝" panose="02020600040205080304" pitchFamily="18" charset="-128"/>
              </a:rPr>
              <a:t>陸上運動では、まず、バトンの受け渡しについて例示が示されたこと。</a:t>
            </a:r>
            <a:endParaRPr lang="en-US" altLang="ja-JP" sz="1400" dirty="0">
              <a:latin typeface="ＭＳ Ｐ明朝" panose="02020600040205080304" pitchFamily="18" charset="-128"/>
              <a:ea typeface="ＭＳ Ｐ明朝" panose="02020600040205080304" pitchFamily="18" charset="-128"/>
            </a:endParaRPr>
          </a:p>
          <a:p>
            <a:pPr defTabSz="914288"/>
            <a:r>
              <a:rPr lang="ja-JP" altLang="en-US" sz="1400" dirty="0">
                <a:latin typeface="ＭＳ Ｐ明朝" panose="02020600040205080304" pitchFamily="18" charset="-128"/>
                <a:ea typeface="ＭＳ Ｐ明朝" panose="02020600040205080304" pitchFamily="18" charset="-128"/>
              </a:rPr>
              <a:t>次に、かけっこ・短距離走の例示として、低学年が</a:t>
            </a:r>
            <a:r>
              <a:rPr lang="en-US" altLang="ja-JP" sz="1400" dirty="0">
                <a:latin typeface="ＭＳ Ｐ明朝" panose="02020600040205080304" pitchFamily="18" charset="-128"/>
                <a:ea typeface="ＭＳ Ｐ明朝" panose="02020600040205080304" pitchFamily="18" charset="-128"/>
              </a:rPr>
              <a:t>30</a:t>
            </a:r>
            <a:r>
              <a:rPr lang="ja-JP" altLang="en-US" sz="1400" dirty="0">
                <a:latin typeface="ＭＳ Ｐ明朝" panose="02020600040205080304" pitchFamily="18" charset="-128"/>
                <a:ea typeface="ＭＳ Ｐ明朝" panose="02020600040205080304" pitchFamily="18" charset="-128"/>
              </a:rPr>
              <a:t>～</a:t>
            </a:r>
            <a:r>
              <a:rPr lang="en-US" altLang="ja-JP" sz="1400" dirty="0">
                <a:latin typeface="ＭＳ Ｐ明朝" panose="02020600040205080304" pitchFamily="18" charset="-128"/>
                <a:ea typeface="ＭＳ Ｐ明朝" panose="02020600040205080304" pitchFamily="18" charset="-128"/>
              </a:rPr>
              <a:t>40</a:t>
            </a:r>
            <a:r>
              <a:rPr lang="ja-JP" altLang="en-US" sz="1400" dirty="0" err="1">
                <a:latin typeface="ＭＳ Ｐ明朝" panose="02020600040205080304" pitchFamily="18" charset="-128"/>
                <a:ea typeface="ＭＳ Ｐ明朝" panose="02020600040205080304" pitchFamily="18" charset="-128"/>
              </a:rPr>
              <a:t>ｍ</a:t>
            </a:r>
            <a:r>
              <a:rPr lang="ja-JP" altLang="en-US" sz="1400" dirty="0">
                <a:latin typeface="ＭＳ Ｐ明朝" panose="02020600040205080304" pitchFamily="18" charset="-128"/>
                <a:ea typeface="ＭＳ Ｐ明朝" panose="02020600040205080304" pitchFamily="18" charset="-128"/>
              </a:rPr>
              <a:t>程度、中学年が</a:t>
            </a:r>
            <a:r>
              <a:rPr lang="en-US" altLang="ja-JP" sz="1400" dirty="0">
                <a:latin typeface="ＭＳ Ｐ明朝" panose="02020600040205080304" pitchFamily="18" charset="-128"/>
                <a:ea typeface="ＭＳ Ｐ明朝" panose="02020600040205080304" pitchFamily="18" charset="-128"/>
              </a:rPr>
              <a:t>30</a:t>
            </a:r>
            <a:r>
              <a:rPr lang="ja-JP" altLang="en-US" sz="1400" dirty="0">
                <a:latin typeface="ＭＳ Ｐ明朝" panose="02020600040205080304" pitchFamily="18" charset="-128"/>
                <a:ea typeface="ＭＳ Ｐ明朝" panose="02020600040205080304" pitchFamily="18" charset="-128"/>
              </a:rPr>
              <a:t>～</a:t>
            </a:r>
            <a:r>
              <a:rPr lang="en-US" altLang="ja-JP" sz="1400" dirty="0">
                <a:latin typeface="ＭＳ Ｐ明朝" panose="02020600040205080304" pitchFamily="18" charset="-128"/>
                <a:ea typeface="ＭＳ Ｐ明朝" panose="02020600040205080304" pitchFamily="18" charset="-128"/>
              </a:rPr>
              <a:t>50</a:t>
            </a:r>
            <a:r>
              <a:rPr lang="ja-JP" altLang="en-US" sz="1400" dirty="0" err="1">
                <a:latin typeface="ＭＳ Ｐ明朝" panose="02020600040205080304" pitchFamily="18" charset="-128"/>
                <a:ea typeface="ＭＳ Ｐ明朝" panose="02020600040205080304" pitchFamily="18" charset="-128"/>
              </a:rPr>
              <a:t>ｍ</a:t>
            </a:r>
            <a:r>
              <a:rPr lang="ja-JP" altLang="en-US" sz="1400" dirty="0">
                <a:latin typeface="ＭＳ Ｐ明朝" panose="02020600040205080304" pitchFamily="18" charset="-128"/>
                <a:ea typeface="ＭＳ Ｐ明朝" panose="02020600040205080304" pitchFamily="18" charset="-128"/>
              </a:rPr>
              <a:t>程度、高学年が</a:t>
            </a:r>
            <a:r>
              <a:rPr lang="en-US" altLang="ja-JP" sz="1400" dirty="0">
                <a:latin typeface="ＭＳ Ｐ明朝" panose="02020600040205080304" pitchFamily="18" charset="-128"/>
                <a:ea typeface="ＭＳ Ｐ明朝" panose="02020600040205080304" pitchFamily="18" charset="-128"/>
              </a:rPr>
              <a:t>40</a:t>
            </a:r>
            <a:r>
              <a:rPr lang="ja-JP" altLang="en-US" sz="1400" dirty="0">
                <a:latin typeface="ＭＳ Ｐ明朝" panose="02020600040205080304" pitchFamily="18" charset="-128"/>
                <a:ea typeface="ＭＳ Ｐ明朝" panose="02020600040205080304" pitchFamily="18" charset="-128"/>
              </a:rPr>
              <a:t>～</a:t>
            </a:r>
            <a:r>
              <a:rPr lang="en-US" altLang="ja-JP" sz="1400" dirty="0">
                <a:latin typeface="ＭＳ Ｐ明朝" panose="02020600040205080304" pitchFamily="18" charset="-128"/>
                <a:ea typeface="ＭＳ Ｐ明朝" panose="02020600040205080304" pitchFamily="18" charset="-128"/>
              </a:rPr>
              <a:t>60</a:t>
            </a:r>
            <a:r>
              <a:rPr lang="ja-JP" altLang="en-US" sz="1400" dirty="0" err="1">
                <a:latin typeface="ＭＳ Ｐ明朝" panose="02020600040205080304" pitchFamily="18" charset="-128"/>
                <a:ea typeface="ＭＳ Ｐ明朝" panose="02020600040205080304" pitchFamily="18" charset="-128"/>
              </a:rPr>
              <a:t>ｍ</a:t>
            </a:r>
            <a:r>
              <a:rPr lang="ja-JP" altLang="en-US" sz="1400" dirty="0">
                <a:latin typeface="ＭＳ Ｐ明朝" panose="02020600040205080304" pitchFamily="18" charset="-128"/>
                <a:ea typeface="ＭＳ Ｐ明朝" panose="02020600040205080304" pitchFamily="18" charset="-128"/>
              </a:rPr>
              <a:t>程度と従前よりも走る距離が短く示されました。</a:t>
            </a:r>
            <a:endParaRPr lang="en-US" altLang="ja-JP" sz="1400" dirty="0">
              <a:latin typeface="ＭＳ Ｐ明朝" panose="02020600040205080304" pitchFamily="18" charset="-128"/>
              <a:ea typeface="ＭＳ Ｐ明朝" panose="02020600040205080304" pitchFamily="18" charset="-128"/>
            </a:endParaRPr>
          </a:p>
          <a:p>
            <a:pPr defTabSz="914288"/>
            <a:r>
              <a:rPr lang="ja-JP" altLang="en-US" sz="1400" dirty="0">
                <a:latin typeface="ＭＳ Ｐ明朝" panose="02020600040205080304" pitchFamily="18" charset="-128"/>
                <a:ea typeface="ＭＳ Ｐ明朝" panose="02020600040205080304" pitchFamily="18" charset="-128"/>
              </a:rPr>
              <a:t>同じように、中学年の小型ハードル走において、</a:t>
            </a:r>
            <a:r>
              <a:rPr lang="en-US" altLang="ja-JP" sz="1400" dirty="0">
                <a:latin typeface="ＭＳ Ｐ明朝" panose="02020600040205080304" pitchFamily="18" charset="-128"/>
                <a:ea typeface="ＭＳ Ｐ明朝" panose="02020600040205080304" pitchFamily="18" charset="-128"/>
              </a:rPr>
              <a:t>30</a:t>
            </a:r>
            <a:r>
              <a:rPr lang="ja-JP" altLang="en-US" sz="1400" dirty="0">
                <a:latin typeface="ＭＳ Ｐ明朝" panose="02020600040205080304" pitchFamily="18" charset="-128"/>
                <a:ea typeface="ＭＳ Ｐ明朝" panose="02020600040205080304" pitchFamily="18" charset="-128"/>
              </a:rPr>
              <a:t>～</a:t>
            </a:r>
            <a:r>
              <a:rPr lang="en-US" altLang="ja-JP" sz="1400" dirty="0">
                <a:latin typeface="ＭＳ Ｐ明朝" panose="02020600040205080304" pitchFamily="18" charset="-128"/>
                <a:ea typeface="ＭＳ Ｐ明朝" panose="02020600040205080304" pitchFamily="18" charset="-128"/>
              </a:rPr>
              <a:t>40</a:t>
            </a:r>
            <a:r>
              <a:rPr lang="ja-JP" altLang="en-US" sz="1400" dirty="0" err="1">
                <a:latin typeface="ＭＳ Ｐ明朝" panose="02020600040205080304" pitchFamily="18" charset="-128"/>
                <a:ea typeface="ＭＳ Ｐ明朝" panose="02020600040205080304" pitchFamily="18" charset="-128"/>
              </a:rPr>
              <a:t>ｍ</a:t>
            </a:r>
            <a:r>
              <a:rPr lang="ja-JP" altLang="en-US" sz="1400" dirty="0">
                <a:latin typeface="ＭＳ Ｐ明朝" panose="02020600040205080304" pitchFamily="18" charset="-128"/>
                <a:ea typeface="ＭＳ Ｐ明朝" panose="02020600040205080304" pitchFamily="18" charset="-128"/>
              </a:rPr>
              <a:t>、高学年のハードル走では</a:t>
            </a:r>
            <a:r>
              <a:rPr lang="en-US" altLang="ja-JP" sz="1400" dirty="0">
                <a:latin typeface="ＭＳ Ｐ明朝" panose="02020600040205080304" pitchFamily="18" charset="-128"/>
                <a:ea typeface="ＭＳ Ｐ明朝" panose="02020600040205080304" pitchFamily="18" charset="-128"/>
              </a:rPr>
              <a:t>40</a:t>
            </a:r>
            <a:r>
              <a:rPr lang="ja-JP" altLang="en-US" sz="1400" dirty="0">
                <a:latin typeface="ＭＳ Ｐ明朝" panose="02020600040205080304" pitchFamily="18" charset="-128"/>
                <a:ea typeface="ＭＳ Ｐ明朝" panose="02020600040205080304" pitchFamily="18" charset="-128"/>
              </a:rPr>
              <a:t>～</a:t>
            </a:r>
            <a:r>
              <a:rPr lang="en-US" altLang="ja-JP" sz="1400" dirty="0">
                <a:latin typeface="ＭＳ Ｐ明朝" panose="02020600040205080304" pitchFamily="18" charset="-128"/>
                <a:ea typeface="ＭＳ Ｐ明朝" panose="02020600040205080304" pitchFamily="18" charset="-128"/>
              </a:rPr>
              <a:t>50</a:t>
            </a:r>
            <a:r>
              <a:rPr lang="ja-JP" altLang="en-US" sz="1400" dirty="0" err="1">
                <a:latin typeface="ＭＳ Ｐ明朝" panose="02020600040205080304" pitchFamily="18" charset="-128"/>
                <a:ea typeface="ＭＳ Ｐ明朝" panose="02020600040205080304" pitchFamily="18" charset="-128"/>
              </a:rPr>
              <a:t>ｍ</a:t>
            </a:r>
            <a:r>
              <a:rPr lang="ja-JP" altLang="en-US" sz="1400" dirty="0">
                <a:latin typeface="ＭＳ Ｐ明朝" panose="02020600040205080304" pitchFamily="18" charset="-128"/>
                <a:ea typeface="ＭＳ Ｐ明朝" panose="02020600040205080304" pitchFamily="18" charset="-128"/>
              </a:rPr>
              <a:t>程度と走る距離が短く示されました。</a:t>
            </a:r>
            <a:endParaRPr lang="en-US" altLang="ja-JP" sz="1400" dirty="0">
              <a:latin typeface="ＭＳ Ｐ明朝" panose="02020600040205080304" pitchFamily="18" charset="-128"/>
              <a:ea typeface="ＭＳ Ｐ明朝" panose="02020600040205080304" pitchFamily="18" charset="-128"/>
            </a:endParaRPr>
          </a:p>
          <a:p>
            <a:pPr defTabSz="914288"/>
            <a:r>
              <a:rPr lang="ja-JP" altLang="en-US" sz="1400" dirty="0">
                <a:latin typeface="ＭＳ Ｐ明朝" panose="02020600040205080304" pitchFamily="18" charset="-128"/>
                <a:ea typeface="ＭＳ Ｐ明朝" panose="02020600040205080304" pitchFamily="18" charset="-128"/>
              </a:rPr>
              <a:t>これは、</a:t>
            </a:r>
            <a:r>
              <a:rPr lang="en-US" altLang="ja-JP" sz="1400" dirty="0">
                <a:latin typeface="ＭＳ Ｐ明朝" panose="02020600040205080304" pitchFamily="18" charset="-128"/>
                <a:ea typeface="ＭＳ Ｐ明朝" panose="02020600040205080304" pitchFamily="18" charset="-128"/>
              </a:rPr>
              <a:t>1</a:t>
            </a:r>
            <a:r>
              <a:rPr lang="ja-JP" altLang="en-US" sz="1400" dirty="0">
                <a:latin typeface="ＭＳ Ｐ明朝" panose="02020600040205080304" pitchFamily="18" charset="-128"/>
                <a:ea typeface="ＭＳ Ｐ明朝" panose="02020600040205080304" pitchFamily="18" charset="-128"/>
              </a:rPr>
              <a:t>回の距離よりも回数を増やしていきたいという考えが反映されたものとなっています。</a:t>
            </a:r>
            <a:endParaRPr lang="en-US" altLang="ja-JP" sz="1400" dirty="0">
              <a:latin typeface="ＭＳ Ｐ明朝" panose="02020600040205080304" pitchFamily="18" charset="-128"/>
              <a:ea typeface="ＭＳ Ｐ明朝" panose="02020600040205080304" pitchFamily="18" charset="-128"/>
            </a:endParaRPr>
          </a:p>
          <a:p>
            <a:pPr defTabSz="914288"/>
            <a:r>
              <a:rPr lang="ja-JP" altLang="en-US" sz="1400" dirty="0">
                <a:latin typeface="ＭＳ Ｐ明朝" panose="02020600040205080304" pitchFamily="18" charset="-128"/>
                <a:ea typeface="ＭＳ Ｐ明朝" panose="02020600040205080304" pitchFamily="18" charset="-128"/>
              </a:rPr>
              <a:t>また、幅跳び・走り幅跳びでは、従前距離で示されていたものが、歩数に新たに変わっています。</a:t>
            </a:r>
            <a:endParaRPr lang="en-US" altLang="ja-JP" sz="1400" dirty="0">
              <a:latin typeface="ＭＳ Ｐ明朝" panose="02020600040205080304" pitchFamily="18" charset="-128"/>
              <a:ea typeface="ＭＳ Ｐ明朝" panose="02020600040205080304" pitchFamily="18" charset="-128"/>
            </a:endParaRPr>
          </a:p>
        </p:txBody>
      </p:sp>
      <p:sp>
        <p:nvSpPr>
          <p:cNvPr id="4" name="スライド番号プレースホルダ 3">
            <a:extLst>
              <a:ext uri="{FF2B5EF4-FFF2-40B4-BE49-F238E27FC236}">
                <a16:creationId xmlns:a16="http://schemas.microsoft.com/office/drawing/2014/main" id="{21E142E2-811A-4751-9870-C103A3165DC9}"/>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3C419B9A-4494-4815-82AF-08DE6B06F889}" type="slidenum">
              <a:rPr kumimoji="0" lang="en-US" altLang="ja-JP">
                <a:latin typeface="Arial" panose="020B0604020202020204" pitchFamily="34" charset="0"/>
              </a:rPr>
              <a:pPr eaLnBrk="1" hangingPunct="1"/>
              <a:t>17</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24624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a:extLst>
              <a:ext uri="{FF2B5EF4-FFF2-40B4-BE49-F238E27FC236}">
                <a16:creationId xmlns:a16="http://schemas.microsoft.com/office/drawing/2014/main" id="{8F982C76-A1F7-434A-8026-6F8EE2DB74CD}"/>
              </a:ext>
            </a:extLst>
          </p:cNvPr>
          <p:cNvSpPr>
            <a:spLocks noGrp="1" noRot="1" noChangeAspect="1" noTextEdit="1"/>
          </p:cNvSpPr>
          <p:nvPr>
            <p:ph type="sldImg"/>
          </p:nvPr>
        </p:nvSpPr>
        <p:spPr>
          <a:ln/>
        </p:spPr>
      </p:sp>
      <p:sp>
        <p:nvSpPr>
          <p:cNvPr id="64515" name="ノート プレースホルダ 2">
            <a:extLst>
              <a:ext uri="{FF2B5EF4-FFF2-40B4-BE49-F238E27FC236}">
                <a16:creationId xmlns:a16="http://schemas.microsoft.com/office/drawing/2014/main" id="{3CC806AE-44A4-47BF-9699-5272491E7C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88"/>
            <a:r>
              <a:rPr lang="ja-JP" altLang="en-US" sz="1400" dirty="0">
                <a:latin typeface="ＭＳ Ｐ明朝" panose="02020600040205080304" pitchFamily="18" charset="-128"/>
                <a:ea typeface="ＭＳ Ｐ明朝" panose="02020600040205080304" pitchFamily="18" charset="-128"/>
              </a:rPr>
              <a:t>続いて水泳運動系です。</a:t>
            </a:r>
            <a:endParaRPr lang="en-US" altLang="ja-JP" sz="1400" dirty="0">
              <a:latin typeface="ＭＳ Ｐ明朝" panose="02020600040205080304" pitchFamily="18" charset="-128"/>
              <a:ea typeface="ＭＳ Ｐ明朝" panose="02020600040205080304" pitchFamily="18" charset="-128"/>
            </a:endParaRPr>
          </a:p>
          <a:p>
            <a:pPr defTabSz="914288"/>
            <a:r>
              <a:rPr lang="ja-JP" altLang="en-US" sz="1400" dirty="0">
                <a:latin typeface="ＭＳ Ｐ明朝" panose="02020600040205080304" pitchFamily="18" charset="-128"/>
                <a:ea typeface="ＭＳ Ｐ明朝" panose="02020600040205080304" pitchFamily="18" charset="-128"/>
              </a:rPr>
              <a:t>ここで大きく変わった点については、（３）学びに向かう力、人間性等にある「運動（遊び）に意欲的でない児童への配慮の例」です。</a:t>
            </a:r>
            <a:endParaRPr lang="en-US" altLang="ja-JP" sz="1400" dirty="0">
              <a:latin typeface="ＭＳ Ｐ明朝" panose="02020600040205080304" pitchFamily="18" charset="-128"/>
              <a:ea typeface="ＭＳ Ｐ明朝" panose="02020600040205080304" pitchFamily="18" charset="-128"/>
            </a:endParaRPr>
          </a:p>
          <a:p>
            <a:pPr defTabSz="914288"/>
            <a:r>
              <a:rPr lang="en-US" altLang="ja-JP" sz="1400" dirty="0">
                <a:latin typeface="ＭＳ Ｐ明朝" panose="02020600040205080304" pitchFamily="18" charset="-128"/>
                <a:ea typeface="ＭＳ Ｐ明朝" panose="02020600040205080304" pitchFamily="18" charset="-128"/>
              </a:rPr>
              <a:t>139</a:t>
            </a:r>
            <a:r>
              <a:rPr lang="ja-JP" altLang="en-US" sz="1400" dirty="0">
                <a:latin typeface="ＭＳ Ｐ明朝" panose="02020600040205080304" pitchFamily="18" charset="-128"/>
                <a:ea typeface="ＭＳ Ｐ明朝" panose="02020600040205080304" pitchFamily="18" charset="-128"/>
              </a:rPr>
              <a:t>ページの下段「・」には、運動に意欲的でない児童への配慮の例の中に、水泳の技能が高い児童に対する配慮の例も示されています。</a:t>
            </a:r>
            <a:endParaRPr lang="en-US" altLang="ja-JP" sz="1400" dirty="0">
              <a:latin typeface="ＭＳ Ｐ明朝" panose="02020600040205080304" pitchFamily="18" charset="-128"/>
              <a:ea typeface="ＭＳ Ｐ明朝" panose="02020600040205080304" pitchFamily="18" charset="-128"/>
            </a:endParaRPr>
          </a:p>
          <a:p>
            <a:pPr defTabSz="914288"/>
            <a:r>
              <a:rPr lang="ja-JP" altLang="en-US" sz="1400" dirty="0">
                <a:latin typeface="ＭＳ Ｐ明朝" panose="02020600040205080304" pitchFamily="18" charset="-128"/>
                <a:ea typeface="ＭＳ Ｐ明朝" panose="02020600040205080304" pitchFamily="18" charset="-128"/>
              </a:rPr>
              <a:t>これは、水泳の技能が高いがゆえに、逆に意欲をなくしてしまうということが見受けられたため、示されたものとなっています。</a:t>
            </a:r>
            <a:endParaRPr lang="en-US" altLang="ja-JP" sz="1400" dirty="0">
              <a:latin typeface="ＭＳ Ｐ明朝" panose="02020600040205080304" pitchFamily="18" charset="-128"/>
              <a:ea typeface="ＭＳ Ｐ明朝" panose="02020600040205080304" pitchFamily="18" charset="-128"/>
            </a:endParaRPr>
          </a:p>
        </p:txBody>
      </p:sp>
      <p:sp>
        <p:nvSpPr>
          <p:cNvPr id="4" name="スライド番号プレースホルダ 3">
            <a:extLst>
              <a:ext uri="{FF2B5EF4-FFF2-40B4-BE49-F238E27FC236}">
                <a16:creationId xmlns:a16="http://schemas.microsoft.com/office/drawing/2014/main" id="{21E142E2-811A-4751-9870-C103A3165DC9}"/>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3C419B9A-4494-4815-82AF-08DE6B06F889}" type="slidenum">
              <a:rPr kumimoji="0" lang="en-US" altLang="ja-JP">
                <a:latin typeface="Arial" panose="020B0604020202020204" pitchFamily="34" charset="0"/>
              </a:rPr>
              <a:pPr eaLnBrk="1" hangingPunct="1"/>
              <a:t>18</a:t>
            </a:fld>
            <a:endParaRPr kumimoji="0" lang="en-US" altLang="ja-JP">
              <a:latin typeface="Arial" panose="020B0604020202020204" pitchFamily="34" charset="0"/>
            </a:endParaRPr>
          </a:p>
        </p:txBody>
      </p:sp>
    </p:spTree>
    <p:extLst>
      <p:ext uri="{BB962C8B-B14F-4D97-AF65-F5344CB8AC3E}">
        <p14:creationId xmlns:p14="http://schemas.microsoft.com/office/powerpoint/2010/main" val="87727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a:extLst>
              <a:ext uri="{FF2B5EF4-FFF2-40B4-BE49-F238E27FC236}">
                <a16:creationId xmlns:a16="http://schemas.microsoft.com/office/drawing/2014/main" id="{8F982C76-A1F7-434A-8026-6F8EE2DB74CD}"/>
              </a:ext>
            </a:extLst>
          </p:cNvPr>
          <p:cNvSpPr>
            <a:spLocks noGrp="1" noRot="1" noChangeAspect="1" noTextEdit="1"/>
          </p:cNvSpPr>
          <p:nvPr>
            <p:ph type="sldImg"/>
          </p:nvPr>
        </p:nvSpPr>
        <p:spPr>
          <a:ln/>
        </p:spPr>
      </p:sp>
      <p:sp>
        <p:nvSpPr>
          <p:cNvPr id="64515" name="ノート プレースホルダ 2">
            <a:extLst>
              <a:ext uri="{FF2B5EF4-FFF2-40B4-BE49-F238E27FC236}">
                <a16:creationId xmlns:a16="http://schemas.microsoft.com/office/drawing/2014/main" id="{3CC806AE-44A4-47BF-9699-5272491E7C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88"/>
            <a:r>
              <a:rPr lang="ja-JP" altLang="en-US" sz="1400" dirty="0">
                <a:latin typeface="Arial" panose="020B0604020202020204" pitchFamily="34" charset="0"/>
              </a:rPr>
              <a:t>続いて、ボール運動系の内容です。</a:t>
            </a:r>
            <a:endParaRPr lang="en-US" altLang="ja-JP" sz="1400" dirty="0">
              <a:latin typeface="Arial" panose="020B0604020202020204" pitchFamily="34" charset="0"/>
            </a:endParaRPr>
          </a:p>
          <a:p>
            <a:pPr defTabSz="914288"/>
            <a:r>
              <a:rPr lang="ja-JP" altLang="en-US" sz="1400" dirty="0">
                <a:latin typeface="Arial" panose="020B0604020202020204" pitchFamily="34" charset="0"/>
              </a:rPr>
              <a:t>（１）のアに「ボール操作と」とありますが、従前は「や」という表記になっていました。</a:t>
            </a:r>
            <a:endParaRPr lang="en-US" altLang="ja-JP" sz="1400" dirty="0">
              <a:latin typeface="Arial" panose="020B0604020202020204" pitchFamily="34" charset="0"/>
            </a:endParaRPr>
          </a:p>
          <a:p>
            <a:pPr defTabSz="914288"/>
            <a:r>
              <a:rPr lang="ja-JP" altLang="en-US" sz="1400" dirty="0">
                <a:latin typeface="Arial" panose="020B0604020202020204" pitchFamily="34" charset="0"/>
              </a:rPr>
              <a:t>「と」ということですので「簡単なボール操作」、「攻めや守りの動き」の両方を扱うということになります。</a:t>
            </a:r>
            <a:endParaRPr lang="en-US" altLang="ja-JP" sz="1400" dirty="0">
              <a:latin typeface="Arial" panose="020B0604020202020204" pitchFamily="34" charset="0"/>
            </a:endParaRPr>
          </a:p>
          <a:p>
            <a:pPr defTabSz="914288"/>
            <a:r>
              <a:rPr lang="ja-JP" altLang="en-US" sz="1400" dirty="0">
                <a:latin typeface="Arial" panose="020B0604020202020204" pitchFamily="34" charset="0"/>
              </a:rPr>
              <a:t>また、（２）思考力・判断力の部分では、従前は、「作戦を立てる」でしたが、発達段階を考え、「選ぶ」に変わっています。</a:t>
            </a:r>
            <a:endParaRPr lang="en-US" altLang="ja-JP" sz="1400" dirty="0">
              <a:latin typeface="Arial" panose="020B0604020202020204" pitchFamily="34" charset="0"/>
            </a:endParaRPr>
          </a:p>
          <a:p>
            <a:pPr defTabSz="914288"/>
            <a:r>
              <a:rPr lang="ja-JP" altLang="en-US" sz="1400" dirty="0">
                <a:latin typeface="Arial" panose="020B0604020202020204" pitchFamily="34" charset="0"/>
              </a:rPr>
              <a:t>（３）では、陸上運動系と同様に「勝敗を受け入れる」という部分が、高学年のみ新たに加わっています。</a:t>
            </a:r>
            <a:endParaRPr lang="en-US" altLang="ja-JP" sz="1400" dirty="0">
              <a:latin typeface="Arial" panose="020B0604020202020204" pitchFamily="34" charset="0"/>
            </a:endParaRPr>
          </a:p>
        </p:txBody>
      </p:sp>
      <p:sp>
        <p:nvSpPr>
          <p:cNvPr id="4" name="スライド番号プレースホルダ 3">
            <a:extLst>
              <a:ext uri="{FF2B5EF4-FFF2-40B4-BE49-F238E27FC236}">
                <a16:creationId xmlns:a16="http://schemas.microsoft.com/office/drawing/2014/main" id="{21E142E2-811A-4751-9870-C103A3165DC9}"/>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3C419B9A-4494-4815-82AF-08DE6B06F889}" type="slidenum">
              <a:rPr kumimoji="0" lang="en-US" altLang="ja-JP">
                <a:latin typeface="Arial" panose="020B0604020202020204" pitchFamily="34" charset="0"/>
              </a:rPr>
              <a:pPr eaLnBrk="1" hangingPunct="1"/>
              <a:t>19</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363323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 1">
            <a:extLst>
              <a:ext uri="{FF2B5EF4-FFF2-40B4-BE49-F238E27FC236}">
                <a16:creationId xmlns:a16="http://schemas.microsoft.com/office/drawing/2014/main" id="{F2B1CBF8-20AE-48B0-B8F1-5C606644704E}"/>
              </a:ext>
            </a:extLst>
          </p:cNvPr>
          <p:cNvSpPr>
            <a:spLocks noGrp="1" noRot="1" noChangeAspect="1" noTextEdit="1"/>
          </p:cNvSpPr>
          <p:nvPr>
            <p:ph type="sldImg"/>
          </p:nvPr>
        </p:nvSpPr>
        <p:spPr>
          <a:ln/>
        </p:spPr>
      </p:sp>
      <p:sp>
        <p:nvSpPr>
          <p:cNvPr id="43011" name="ノート プレースホルダ 2">
            <a:extLst>
              <a:ext uri="{FF2B5EF4-FFF2-40B4-BE49-F238E27FC236}">
                <a16:creationId xmlns:a16="http://schemas.microsoft.com/office/drawing/2014/main" id="{5D775E6C-315F-4864-A748-295FC38863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ea typeface="ＭＳ Ｐ明朝" panose="02020600040205080304" pitchFamily="18" charset="-128"/>
              </a:rPr>
              <a:t>　</a:t>
            </a:r>
            <a:r>
              <a:rPr lang="ja-JP" altLang="en-US" sz="1400" dirty="0">
                <a:latin typeface="ＭＳ Ｐ明朝" panose="02020600040205080304" pitchFamily="18" charset="-128"/>
                <a:ea typeface="ＭＳ Ｐ明朝" panose="02020600040205080304" pitchFamily="18" charset="-128"/>
              </a:rPr>
              <a:t>はじめに、体育科改訂の趣旨についてです。　</a:t>
            </a:r>
            <a:endParaRPr lang="en-US" altLang="ja-JP" sz="1400" dirty="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　体育科では、「③改善の具体的事項」として御覧の</a:t>
            </a:r>
            <a:r>
              <a:rPr lang="en-US" altLang="ja-JP" sz="1400" dirty="0">
                <a:latin typeface="ＭＳ Ｐ明朝" panose="02020600040205080304" pitchFamily="18" charset="-128"/>
                <a:ea typeface="ＭＳ Ｐ明朝" panose="02020600040205080304" pitchFamily="18" charset="-128"/>
              </a:rPr>
              <a:t>5</a:t>
            </a:r>
            <a:r>
              <a:rPr lang="ja-JP" altLang="en-US" sz="1400" dirty="0">
                <a:latin typeface="ＭＳ Ｐ明朝" panose="02020600040205080304" pitchFamily="18" charset="-128"/>
                <a:ea typeface="ＭＳ Ｐ明朝" panose="02020600040205080304" pitchFamily="18" charset="-128"/>
              </a:rPr>
              <a:t>点が示されています。</a:t>
            </a:r>
            <a:endParaRPr lang="en-US" altLang="ja-JP" sz="1400" dirty="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　今回の改訂では、従前の内容から大きく変更されたわけではありませんが、運動領域において、全ての児童が楽しく安心して運動に取り組むことができるように、領域ごとに運動が苦手な児童や運動に意欲的でない児童への配慮の例が示された点は、大きな変更点と言えます。</a:t>
            </a:r>
            <a:endParaRPr lang="en-US" altLang="ja-JP" sz="1400" dirty="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　指導の際には、是非、それぞれの領域における、運動が苦手な児童や運動に意欲的でない児童への配慮の例を参考にしてください。</a:t>
            </a:r>
            <a:endParaRPr lang="en-US" altLang="ja-JP" sz="1400" dirty="0">
              <a:latin typeface="ＭＳ Ｐ明朝" panose="02020600040205080304" pitchFamily="18" charset="-128"/>
              <a:ea typeface="ＭＳ Ｐ明朝" panose="02020600040205080304" pitchFamily="18" charset="-128"/>
            </a:endParaRPr>
          </a:p>
        </p:txBody>
      </p:sp>
      <p:sp>
        <p:nvSpPr>
          <p:cNvPr id="4" name="スライド番号プレースホルダ 3">
            <a:extLst>
              <a:ext uri="{FF2B5EF4-FFF2-40B4-BE49-F238E27FC236}">
                <a16:creationId xmlns:a16="http://schemas.microsoft.com/office/drawing/2014/main" id="{8B117D7D-158D-4227-828C-B143C58027D3}"/>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CB3D231E-8A74-4E2B-A5A0-9AFDEF7D8BED}" type="slidenum">
              <a:rPr kumimoji="0" lang="en-US" altLang="ja-JP">
                <a:latin typeface="Arial" panose="020B0604020202020204" pitchFamily="34" charset="0"/>
              </a:rPr>
              <a:pPr eaLnBrk="1" hangingPunct="1"/>
              <a:t>2</a:t>
            </a:fld>
            <a:endParaRPr kumimoji="0" lang="en-US" altLang="ja-JP">
              <a:latin typeface="Arial" panose="020B0604020202020204" pitchFamily="34" charset="0"/>
            </a:endParaRPr>
          </a:p>
        </p:txBody>
      </p:sp>
    </p:spTree>
    <p:extLst>
      <p:ext uri="{BB962C8B-B14F-4D97-AF65-F5344CB8AC3E}">
        <p14:creationId xmlns:p14="http://schemas.microsoft.com/office/powerpoint/2010/main" val="4255011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a:extLst>
              <a:ext uri="{FF2B5EF4-FFF2-40B4-BE49-F238E27FC236}">
                <a16:creationId xmlns:a16="http://schemas.microsoft.com/office/drawing/2014/main" id="{8F982C76-A1F7-434A-8026-6F8EE2DB74CD}"/>
              </a:ext>
            </a:extLst>
          </p:cNvPr>
          <p:cNvSpPr>
            <a:spLocks noGrp="1" noRot="1" noChangeAspect="1" noTextEdit="1"/>
          </p:cNvSpPr>
          <p:nvPr>
            <p:ph type="sldImg"/>
          </p:nvPr>
        </p:nvSpPr>
        <p:spPr>
          <a:ln/>
        </p:spPr>
      </p:sp>
      <p:sp>
        <p:nvSpPr>
          <p:cNvPr id="64515" name="ノート プレースホルダ 2">
            <a:extLst>
              <a:ext uri="{FF2B5EF4-FFF2-40B4-BE49-F238E27FC236}">
                <a16:creationId xmlns:a16="http://schemas.microsoft.com/office/drawing/2014/main" id="{3CC806AE-44A4-47BF-9699-5272491E7C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88"/>
            <a:r>
              <a:rPr lang="ja-JP" altLang="en-US" sz="1400" dirty="0">
                <a:latin typeface="ＭＳ Ｐ明朝" panose="02020600040205080304" pitchFamily="18" charset="-128"/>
                <a:ea typeface="ＭＳ Ｐ明朝" panose="02020600040205080304" pitchFamily="18" charset="-128"/>
              </a:rPr>
              <a:t>続いて、保健領域です。</a:t>
            </a:r>
            <a:endParaRPr lang="en-US" altLang="ja-JP" sz="1400" dirty="0">
              <a:latin typeface="ＭＳ Ｐ明朝" panose="02020600040205080304" pitchFamily="18" charset="-128"/>
              <a:ea typeface="ＭＳ Ｐ明朝" panose="02020600040205080304" pitchFamily="18" charset="-128"/>
            </a:endParaRPr>
          </a:p>
          <a:p>
            <a:pPr defTabSz="914288"/>
            <a:r>
              <a:rPr lang="ja-JP" altLang="en-US" sz="1400" dirty="0">
                <a:latin typeface="ＭＳ Ｐ明朝" panose="02020600040205080304" pitchFamily="18" charset="-128"/>
                <a:ea typeface="ＭＳ Ｐ明朝" panose="02020600040205080304" pitchFamily="18" charset="-128"/>
              </a:rPr>
              <a:t>大きく、２点説明します。</a:t>
            </a:r>
            <a:endParaRPr lang="en-US" altLang="ja-JP" sz="1400" dirty="0">
              <a:latin typeface="ＭＳ Ｐ明朝" panose="02020600040205080304" pitchFamily="18" charset="-128"/>
              <a:ea typeface="ＭＳ Ｐ明朝" panose="02020600040205080304" pitchFamily="18" charset="-128"/>
            </a:endParaRPr>
          </a:p>
          <a:p>
            <a:pPr defTabSz="914288"/>
            <a:r>
              <a:rPr lang="en-US" altLang="ja-JP" sz="1400" dirty="0">
                <a:latin typeface="ＭＳ Ｐ明朝" panose="02020600040205080304" pitchFamily="18" charset="-128"/>
                <a:ea typeface="ＭＳ Ｐ明朝" panose="02020600040205080304" pitchFamily="18" charset="-128"/>
              </a:rPr>
              <a:t>1</a:t>
            </a:r>
            <a:r>
              <a:rPr lang="ja-JP" altLang="en-US" sz="1400" dirty="0">
                <a:latin typeface="ＭＳ Ｐ明朝" panose="02020600040205080304" pitchFamily="18" charset="-128"/>
                <a:ea typeface="ＭＳ Ｐ明朝" panose="02020600040205080304" pitchFamily="18" charset="-128"/>
              </a:rPr>
              <a:t>点目は、健康な生活やよりよい発育・発達のために必要なこととして、運動の重要性をより注視するという考えが反映されたものとして、「運動」が一番最初にきて「運動・食事・休養及び睡眠」に標記の順番が変更になりました。</a:t>
            </a:r>
            <a:endParaRPr lang="en-US" altLang="ja-JP" sz="1400" dirty="0">
              <a:latin typeface="ＭＳ Ｐ明朝" panose="02020600040205080304" pitchFamily="18" charset="-128"/>
              <a:ea typeface="ＭＳ Ｐ明朝" panose="02020600040205080304" pitchFamily="18" charset="-128"/>
            </a:endParaRPr>
          </a:p>
          <a:p>
            <a:pPr defTabSz="914288"/>
            <a:r>
              <a:rPr kumimoji="1" lang="en-US" altLang="ja-JP" sz="1400" b="0" i="0" u="none" strike="noStrike" kern="1200" baseline="0" dirty="0">
                <a:solidFill>
                  <a:schemeClr val="tx1"/>
                </a:solidFill>
                <a:latin typeface="ＭＳ Ｐ明朝" panose="02020600040205080304" pitchFamily="18" charset="-128"/>
                <a:ea typeface="ＭＳ Ｐ明朝" panose="02020600040205080304" pitchFamily="18" charset="-128"/>
                <a:cs typeface="+mn-cs"/>
              </a:rPr>
              <a:t>2</a:t>
            </a:r>
            <a:r>
              <a:rPr kumimoji="1" lang="ja-JP" altLang="en-US" sz="1400" b="0" i="0" u="none" strike="noStrike" kern="1200" baseline="0" dirty="0">
                <a:solidFill>
                  <a:schemeClr val="tx1"/>
                </a:solidFill>
                <a:latin typeface="ＭＳ Ｐ明朝" panose="02020600040205080304" pitchFamily="18" charset="-128"/>
                <a:ea typeface="ＭＳ Ｐ明朝" panose="02020600040205080304" pitchFamily="18" charset="-128"/>
                <a:cs typeface="+mn-cs"/>
              </a:rPr>
              <a:t>点目は、先にもご説明しましたが、「心の健康」と「けがの防止」においては、技能が入ったという点です。</a:t>
            </a:r>
            <a:endParaRPr kumimoji="1" lang="en-US" altLang="ja-JP" sz="1400" b="0" i="0" u="none" strike="noStrike" kern="1200" baseline="0" dirty="0">
              <a:solidFill>
                <a:schemeClr val="tx1"/>
              </a:solidFill>
              <a:latin typeface="ＭＳ Ｐ明朝" panose="02020600040205080304" pitchFamily="18" charset="-128"/>
              <a:ea typeface="ＭＳ Ｐ明朝" panose="02020600040205080304" pitchFamily="18" charset="-128"/>
              <a:cs typeface="+mn-cs"/>
            </a:endParaRPr>
          </a:p>
          <a:p>
            <a:r>
              <a:rPr kumimoji="1" lang="ja-JP" altLang="en-US" sz="1400" b="0" i="0" u="none" strike="noStrike" kern="1200" baseline="0" dirty="0">
                <a:solidFill>
                  <a:schemeClr val="tx1"/>
                </a:solidFill>
                <a:latin typeface="ＭＳ Ｐ明朝" panose="02020600040205080304" pitchFamily="18" charset="-128"/>
                <a:ea typeface="ＭＳ Ｐ明朝" panose="02020600040205080304" pitchFamily="18" charset="-128"/>
                <a:cs typeface="+mn-cs"/>
              </a:rPr>
              <a:t>ここにも、お示ししていますように、「心の健康」において、</a:t>
            </a:r>
            <a:r>
              <a:rPr lang="ja-JP" altLang="en-US" sz="1400" dirty="0">
                <a:solidFill>
                  <a:schemeClr val="tx1"/>
                </a:solidFill>
                <a:latin typeface="ＭＳ Ｐ明朝" panose="02020600040205080304" pitchFamily="18" charset="-128"/>
                <a:ea typeface="ＭＳ Ｐ明朝" panose="02020600040205080304" pitchFamily="18" charset="-128"/>
              </a:rPr>
              <a:t>体ほぐしの運動や深呼吸を取り入れた呼吸法などを行うことができるようにすることや、「けがの防止」において、傷口を清潔にする，圧迫して出血を止める，患部を冷やすなどの自らできる簡単な手当ができるようにすることが示されました。</a:t>
            </a:r>
            <a:endParaRPr lang="en-US" altLang="ja-JP" sz="1400" dirty="0">
              <a:solidFill>
                <a:schemeClr val="tx1"/>
              </a:solidFill>
              <a:latin typeface="ＭＳ Ｐ明朝" panose="02020600040205080304" pitchFamily="18" charset="-128"/>
              <a:ea typeface="ＭＳ Ｐ明朝" panose="02020600040205080304" pitchFamily="18" charset="-128"/>
            </a:endParaRPr>
          </a:p>
        </p:txBody>
      </p:sp>
      <p:sp>
        <p:nvSpPr>
          <p:cNvPr id="4" name="スライド番号プレースホルダ 3">
            <a:extLst>
              <a:ext uri="{FF2B5EF4-FFF2-40B4-BE49-F238E27FC236}">
                <a16:creationId xmlns:a16="http://schemas.microsoft.com/office/drawing/2014/main" id="{21E142E2-811A-4751-9870-C103A3165DC9}"/>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3C419B9A-4494-4815-82AF-08DE6B06F889}" type="slidenum">
              <a:rPr kumimoji="0" lang="en-US" altLang="ja-JP">
                <a:latin typeface="Arial" panose="020B0604020202020204" pitchFamily="34" charset="0"/>
              </a:rPr>
              <a:pPr eaLnBrk="1" hangingPunct="1"/>
              <a:t>20</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42465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a:extLst>
              <a:ext uri="{FF2B5EF4-FFF2-40B4-BE49-F238E27FC236}">
                <a16:creationId xmlns:a16="http://schemas.microsoft.com/office/drawing/2014/main" id="{EE01A99E-4D49-42D8-BBE2-CBA3AA9B2433}"/>
              </a:ext>
            </a:extLst>
          </p:cNvPr>
          <p:cNvSpPr>
            <a:spLocks noGrp="1" noRot="1" noChangeAspect="1" noTextEdit="1"/>
          </p:cNvSpPr>
          <p:nvPr>
            <p:ph type="sldImg"/>
          </p:nvPr>
        </p:nvSpPr>
        <p:spPr>
          <a:ln/>
        </p:spPr>
      </p:sp>
      <p:sp>
        <p:nvSpPr>
          <p:cNvPr id="65539" name="ノート プレースホルダ 2">
            <a:extLst>
              <a:ext uri="{FF2B5EF4-FFF2-40B4-BE49-F238E27FC236}">
                <a16:creationId xmlns:a16="http://schemas.microsoft.com/office/drawing/2014/main" id="{C478453A-66F9-41F2-9770-9CE57A63D8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dirty="0">
                <a:latin typeface="Arial" panose="020B0604020202020204" pitchFamily="34" charset="0"/>
              </a:rPr>
              <a:t>次に指導計画の作成についてです。</a:t>
            </a:r>
            <a:endParaRPr lang="en-US" altLang="ja-JP" sz="1400" dirty="0">
              <a:latin typeface="Arial" panose="020B0604020202020204" pitchFamily="34" charset="0"/>
            </a:endParaRPr>
          </a:p>
          <a:p>
            <a:r>
              <a:rPr lang="ja-JP" altLang="en-US" sz="1400" dirty="0">
                <a:latin typeface="Arial" panose="020B0604020202020204" pitchFamily="34" charset="0"/>
              </a:rPr>
              <a:t>大きく７点で示されています。</a:t>
            </a:r>
            <a:endParaRPr lang="en-US" altLang="ja-JP" sz="1400" dirty="0">
              <a:latin typeface="Arial" panose="020B0604020202020204" pitchFamily="34" charset="0"/>
            </a:endParaRPr>
          </a:p>
          <a:p>
            <a:r>
              <a:rPr lang="ja-JP" altLang="en-US" sz="1400" dirty="0">
                <a:latin typeface="Arial" panose="020B0604020202020204" pitchFamily="34" charset="0"/>
              </a:rPr>
              <a:t>（１）（５）（６）が新たに加わったものです。</a:t>
            </a:r>
            <a:endParaRPr lang="en-US" altLang="ja-JP" sz="1400" dirty="0">
              <a:latin typeface="Arial" panose="020B0604020202020204" pitchFamily="34" charset="0"/>
            </a:endParaRPr>
          </a:p>
          <a:p>
            <a:r>
              <a:rPr lang="ja-JP" altLang="en-US" sz="1400" dirty="0">
                <a:latin typeface="Arial" panose="020B0604020202020204" pitchFamily="34" charset="0"/>
              </a:rPr>
              <a:t>特に（６）の障害のある児童への指導については、当該児童の困難さに応じた手立ての工夫等について示してありますが、その際には、学習内容の変更や学習活動の代替えを安易に行うことのないよう留意するということが示されています。</a:t>
            </a:r>
            <a:endParaRPr lang="en-US" altLang="ja-JP" sz="1400" dirty="0">
              <a:latin typeface="Arial" panose="020B0604020202020204" pitchFamily="34" charset="0"/>
            </a:endParaRPr>
          </a:p>
        </p:txBody>
      </p:sp>
      <p:sp>
        <p:nvSpPr>
          <p:cNvPr id="4" name="スライド番号プレースホルダ 3">
            <a:extLst>
              <a:ext uri="{FF2B5EF4-FFF2-40B4-BE49-F238E27FC236}">
                <a16:creationId xmlns:a16="http://schemas.microsoft.com/office/drawing/2014/main" id="{C682BBD5-2049-4DD1-821D-5EBE437182F8}"/>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CECE3109-BC02-418E-AA4E-BFFA508659BF}" type="slidenum">
              <a:rPr kumimoji="0" lang="en-US" altLang="ja-JP">
                <a:latin typeface="Arial" panose="020B0604020202020204" pitchFamily="34" charset="0"/>
              </a:rPr>
              <a:pPr eaLnBrk="1" hangingPunct="1"/>
              <a:t>21</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022098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a:extLst>
              <a:ext uri="{FF2B5EF4-FFF2-40B4-BE49-F238E27FC236}">
                <a16:creationId xmlns:a16="http://schemas.microsoft.com/office/drawing/2014/main" id="{3A73F240-3CA9-4EA8-92AC-5878A72BF30A}"/>
              </a:ext>
            </a:extLst>
          </p:cNvPr>
          <p:cNvSpPr>
            <a:spLocks noGrp="1" noRot="1" noChangeAspect="1" noTextEdit="1"/>
          </p:cNvSpPr>
          <p:nvPr>
            <p:ph type="sldImg"/>
          </p:nvPr>
        </p:nvSpPr>
        <p:spPr>
          <a:ln/>
        </p:spPr>
      </p:sp>
      <p:sp>
        <p:nvSpPr>
          <p:cNvPr id="66563" name="ノート プレースホルダ 2">
            <a:extLst>
              <a:ext uri="{FF2B5EF4-FFF2-40B4-BE49-F238E27FC236}">
                <a16:creationId xmlns:a16="http://schemas.microsoft.com/office/drawing/2014/main" id="{B900BC26-B98E-4BA3-9848-2B1D2A24B9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dirty="0">
                <a:latin typeface="ＭＳ Ｐ明朝" panose="02020600040205080304" pitchFamily="18" charset="-128"/>
                <a:ea typeface="ＭＳ Ｐ明朝" panose="02020600040205080304" pitchFamily="18" charset="-128"/>
              </a:rPr>
              <a:t>最後に内容の取扱いについてです。</a:t>
            </a:r>
            <a:endParaRPr lang="en-US" altLang="ja-JP" sz="1400" dirty="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ここでは、１１の配慮事項が示されています。</a:t>
            </a:r>
            <a:endParaRPr lang="en-US" altLang="ja-JP" sz="1400" dirty="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児童の運動経験や技能などその子に応じた指導に配慮することや</a:t>
            </a:r>
            <a:r>
              <a:rPr lang="en-US" altLang="ja-JP" sz="1400" dirty="0">
                <a:latin typeface="ＭＳ Ｐ明朝" panose="02020600040205080304" pitchFamily="18" charset="-128"/>
                <a:ea typeface="ＭＳ Ｐ明朝" panose="02020600040205080304" pitchFamily="18" charset="-128"/>
              </a:rPr>
              <a:t>ICT</a:t>
            </a:r>
            <a:r>
              <a:rPr lang="ja-JP" altLang="en-US" sz="1400" dirty="0">
                <a:latin typeface="ＭＳ Ｐ明朝" panose="02020600040205080304" pitchFamily="18" charset="-128"/>
                <a:ea typeface="ＭＳ Ｐ明朝" panose="02020600040205080304" pitchFamily="18" charset="-128"/>
              </a:rPr>
              <a:t>等の積極的な活用について示されています。</a:t>
            </a:r>
            <a:endParaRPr lang="en-US" altLang="ja-JP" sz="1400" dirty="0">
              <a:latin typeface="ＭＳ Ｐ明朝" panose="02020600040205080304" pitchFamily="18" charset="-128"/>
              <a:ea typeface="ＭＳ Ｐ明朝" panose="02020600040205080304" pitchFamily="18" charset="-128"/>
            </a:endParaRPr>
          </a:p>
        </p:txBody>
      </p:sp>
      <p:sp>
        <p:nvSpPr>
          <p:cNvPr id="4" name="スライド番号プレースホルダ 3">
            <a:extLst>
              <a:ext uri="{FF2B5EF4-FFF2-40B4-BE49-F238E27FC236}">
                <a16:creationId xmlns:a16="http://schemas.microsoft.com/office/drawing/2014/main" id="{EFD610F1-D0CD-42CC-918E-A9D9E81CE5EF}"/>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0F7E87CD-0C34-4542-A5B8-02D9935026D5}" type="slidenum">
              <a:rPr kumimoji="0" lang="en-US" altLang="ja-JP">
                <a:latin typeface="Arial" panose="020B0604020202020204" pitchFamily="34" charset="0"/>
              </a:rPr>
              <a:pPr eaLnBrk="1" hangingPunct="1"/>
              <a:t>22</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613175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 1">
            <a:extLst>
              <a:ext uri="{FF2B5EF4-FFF2-40B4-BE49-F238E27FC236}">
                <a16:creationId xmlns:a16="http://schemas.microsoft.com/office/drawing/2014/main" id="{DB53DB71-6C46-4719-8E93-4204778AAAA8}"/>
              </a:ext>
            </a:extLst>
          </p:cNvPr>
          <p:cNvSpPr>
            <a:spLocks noGrp="1" noRot="1" noChangeAspect="1" noTextEdit="1"/>
          </p:cNvSpPr>
          <p:nvPr>
            <p:ph type="sldImg"/>
          </p:nvPr>
        </p:nvSpPr>
        <p:spPr>
          <a:ln/>
        </p:spPr>
      </p:sp>
      <p:sp>
        <p:nvSpPr>
          <p:cNvPr id="67587" name="ノート プレースホルダ 2">
            <a:extLst>
              <a:ext uri="{FF2B5EF4-FFF2-40B4-BE49-F238E27FC236}">
                <a16:creationId xmlns:a16="http://schemas.microsoft.com/office/drawing/2014/main" id="{48391B03-2AD6-4276-BB5F-5C356C3F3F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dirty="0">
                <a:latin typeface="Arial" panose="020B0604020202020204" pitchFamily="34" charset="0"/>
              </a:rPr>
              <a:t>（８）以降は、従前でも示されていたものですが、（１１）の保健の指導に関しては、「保健の内容に関心を持てるようにする」という部分が入ったことが変更点になります。</a:t>
            </a:r>
            <a:endParaRPr lang="en-US" altLang="ja-JP" sz="1400" dirty="0">
              <a:latin typeface="Arial" panose="020B0604020202020204" pitchFamily="34" charset="0"/>
            </a:endParaRPr>
          </a:p>
          <a:p>
            <a:endParaRPr lang="en-US" altLang="ja-JP" sz="1400" dirty="0">
              <a:latin typeface="Arial" panose="020B0604020202020204" pitchFamily="34" charset="0"/>
            </a:endParaRPr>
          </a:p>
          <a:p>
            <a:r>
              <a:rPr lang="ja-JP" altLang="en-US" sz="1400" dirty="0">
                <a:latin typeface="Arial" panose="020B0604020202020204" pitchFamily="34" charset="0"/>
              </a:rPr>
              <a:t>以上で、体育科の新教育課程説明を終わります。</a:t>
            </a:r>
            <a:endParaRPr lang="en-US" altLang="ja-JP" sz="1400" dirty="0">
              <a:latin typeface="Arial" panose="020B0604020202020204" pitchFamily="34" charset="0"/>
            </a:endParaRPr>
          </a:p>
        </p:txBody>
      </p:sp>
      <p:sp>
        <p:nvSpPr>
          <p:cNvPr id="4" name="スライド番号プレースホルダ 3">
            <a:extLst>
              <a:ext uri="{FF2B5EF4-FFF2-40B4-BE49-F238E27FC236}">
                <a16:creationId xmlns:a16="http://schemas.microsoft.com/office/drawing/2014/main" id="{AC2A0112-3F96-41A2-AD44-56CC2A67F801}"/>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1FE1D8EB-8594-4C88-B053-A471B3B0BB4A}" type="slidenum">
              <a:rPr kumimoji="0" lang="en-US" altLang="ja-JP">
                <a:latin typeface="Arial" panose="020B0604020202020204" pitchFamily="34" charset="0"/>
              </a:rPr>
              <a:pPr eaLnBrk="1" hangingPunct="1"/>
              <a:t>23</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095340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 1">
            <a:extLst>
              <a:ext uri="{FF2B5EF4-FFF2-40B4-BE49-F238E27FC236}">
                <a16:creationId xmlns:a16="http://schemas.microsoft.com/office/drawing/2014/main" id="{AAD6F71C-135D-4A27-AD0A-E43B4E5CA403}"/>
              </a:ext>
            </a:extLst>
          </p:cNvPr>
          <p:cNvSpPr>
            <a:spLocks noGrp="1" noRot="1" noChangeAspect="1" noTextEdit="1"/>
          </p:cNvSpPr>
          <p:nvPr>
            <p:ph type="sldImg"/>
          </p:nvPr>
        </p:nvSpPr>
        <p:spPr>
          <a:ln/>
        </p:spPr>
      </p:sp>
      <p:sp>
        <p:nvSpPr>
          <p:cNvPr id="45059" name="ノート プレースホルダ 2">
            <a:extLst>
              <a:ext uri="{FF2B5EF4-FFF2-40B4-BE49-F238E27FC236}">
                <a16:creationId xmlns:a16="http://schemas.microsoft.com/office/drawing/2014/main" id="{357AD73F-8BFD-4052-BA4A-E29F373F04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ea typeface="ＭＳ Ｐ明朝" panose="02020600040205080304" pitchFamily="18" charset="-128"/>
              </a:rPr>
              <a:t>　</a:t>
            </a:r>
            <a:r>
              <a:rPr lang="ja-JP" altLang="en-US" sz="1400" dirty="0">
                <a:latin typeface="ＭＳ Ｐ明朝" panose="02020600040205080304" pitchFamily="18" charset="-128"/>
                <a:ea typeface="ＭＳ Ｐ明朝" panose="02020600040205080304" pitchFamily="18" charset="-128"/>
              </a:rPr>
              <a:t>次に、体育科における「目標の改善」についてですが、体育科においても育成を目指す資質・能力を３つの柱に整理し示されました。</a:t>
            </a:r>
            <a:endParaRPr lang="en-US" altLang="ja-JP" sz="1400" dirty="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　また、体育や保健の見方・考え方を働かせることを通して、生涯にわたって心身の健康を保持・増進し豊かなスポーツライフを実現するための資質・能力を育むことや課題を見付け、その解決に向けた学習過程を通して、資質能力の</a:t>
            </a:r>
            <a:r>
              <a:rPr lang="en-US" altLang="ja-JP" sz="1400" dirty="0">
                <a:latin typeface="ＭＳ Ｐ明朝" panose="02020600040205080304" pitchFamily="18" charset="-128"/>
                <a:ea typeface="ＭＳ Ｐ明朝" panose="02020600040205080304" pitchFamily="18" charset="-128"/>
              </a:rPr>
              <a:t>3</a:t>
            </a:r>
            <a:r>
              <a:rPr lang="ja-JP" altLang="en-US" sz="1400" dirty="0" err="1">
                <a:latin typeface="ＭＳ Ｐ明朝" panose="02020600040205080304" pitchFamily="18" charset="-128"/>
                <a:ea typeface="ＭＳ Ｐ明朝" panose="02020600040205080304" pitchFamily="18" charset="-128"/>
              </a:rPr>
              <a:t>つの</a:t>
            </a:r>
            <a:r>
              <a:rPr lang="ja-JP" altLang="en-US" sz="1400" dirty="0">
                <a:latin typeface="ＭＳ Ｐ明朝" panose="02020600040205080304" pitchFamily="18" charset="-128"/>
                <a:ea typeface="ＭＳ Ｐ明朝" panose="02020600040205080304" pitchFamily="18" charset="-128"/>
              </a:rPr>
              <a:t>柱を関連させて高めることが強調されています。</a:t>
            </a:r>
            <a:endParaRPr lang="en-US" altLang="ja-JP" sz="1400" dirty="0">
              <a:latin typeface="ＭＳ Ｐ明朝" panose="02020600040205080304" pitchFamily="18" charset="-128"/>
              <a:ea typeface="ＭＳ Ｐ明朝" panose="02020600040205080304" pitchFamily="18" charset="-128"/>
            </a:endParaRPr>
          </a:p>
        </p:txBody>
      </p:sp>
      <p:sp>
        <p:nvSpPr>
          <p:cNvPr id="4" name="スライド番号プレースホルダ 3">
            <a:extLst>
              <a:ext uri="{FF2B5EF4-FFF2-40B4-BE49-F238E27FC236}">
                <a16:creationId xmlns:a16="http://schemas.microsoft.com/office/drawing/2014/main" id="{4F3AB5DD-1603-4968-848C-2129BEE460CB}"/>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D6E11FEC-7FAE-4A55-BB3E-B554F2968663}" type="slidenum">
              <a:rPr kumimoji="0" lang="en-US" altLang="ja-JP">
                <a:latin typeface="Arial" panose="020B0604020202020204" pitchFamily="34" charset="0"/>
              </a:rPr>
              <a:pPr eaLnBrk="1" hangingPunct="1"/>
              <a:t>3</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575726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a:extLst>
              <a:ext uri="{FF2B5EF4-FFF2-40B4-BE49-F238E27FC236}">
                <a16:creationId xmlns:a16="http://schemas.microsoft.com/office/drawing/2014/main" id="{FC63A3A2-C27C-48F1-B744-C75F8979E4BA}"/>
              </a:ext>
            </a:extLst>
          </p:cNvPr>
          <p:cNvSpPr>
            <a:spLocks noGrp="1" noRot="1" noChangeAspect="1" noTextEdit="1"/>
          </p:cNvSpPr>
          <p:nvPr>
            <p:ph type="sldImg"/>
          </p:nvPr>
        </p:nvSpPr>
        <p:spPr>
          <a:ln/>
        </p:spPr>
      </p:sp>
      <p:sp>
        <p:nvSpPr>
          <p:cNvPr id="46083" name="ノート プレースホルダ 2">
            <a:extLst>
              <a:ext uri="{FF2B5EF4-FFF2-40B4-BE49-F238E27FC236}">
                <a16:creationId xmlns:a16="http://schemas.microsoft.com/office/drawing/2014/main" id="{EC202488-804E-421C-9012-87D29AEA3B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dirty="0">
                <a:latin typeface="Arial" panose="020B0604020202020204" pitchFamily="34" charset="0"/>
              </a:rPr>
              <a:t>　</a:t>
            </a:r>
            <a:r>
              <a:rPr lang="ja-JP" altLang="en-US" sz="1400" dirty="0">
                <a:latin typeface="ＭＳ Ｐ明朝" panose="02020600040205080304" pitchFamily="18" charset="-128"/>
                <a:ea typeface="ＭＳ Ｐ明朝" panose="02020600040205080304" pitchFamily="18" charset="-128"/>
              </a:rPr>
              <a:t>「内容構成の改善」についても、資質・能力の３つの柱に沿った内容構成となっています。</a:t>
            </a:r>
            <a:endParaRPr lang="en-US" altLang="ja-JP" sz="1400" dirty="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　なお、運動領域においては、従前より「態度」を指導内容として示していたことから、「学びに向かう力、人間性等」に対応した内容が示されています。</a:t>
            </a:r>
            <a:endParaRPr lang="en-US" altLang="ja-JP" sz="1400" dirty="0">
              <a:latin typeface="ＭＳ Ｐ明朝" panose="02020600040205080304" pitchFamily="18" charset="-128"/>
              <a:ea typeface="ＭＳ Ｐ明朝" panose="02020600040205080304" pitchFamily="18"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400" dirty="0">
                <a:latin typeface="ＭＳ Ｐ明朝" panose="02020600040205080304" pitchFamily="18" charset="-128"/>
                <a:ea typeface="ＭＳ Ｐ明朝" panose="02020600040205080304" pitchFamily="18" charset="-128"/>
              </a:rPr>
              <a:t>　保健領域についても同様ですが、保健の基礎的な内容について、小学校、中学校、高等学校を通じて系統性のある指導ができるように示すことから、「知識及び技能」、「思考力、判断力、表現力等」の内容構成としています。</a:t>
            </a:r>
            <a:endParaRPr lang="en-US" altLang="ja-JP" sz="1400" dirty="0">
              <a:latin typeface="ＭＳ Ｐ明朝" panose="02020600040205080304" pitchFamily="18" charset="-128"/>
              <a:ea typeface="ＭＳ Ｐ明朝" panose="02020600040205080304" pitchFamily="18" charset="-128"/>
            </a:endParaRPr>
          </a:p>
          <a:p>
            <a:endParaRPr lang="en-US" altLang="ja-JP" sz="1400" dirty="0">
              <a:latin typeface="Arial" panose="020B0604020202020204" pitchFamily="34" charset="0"/>
            </a:endParaRPr>
          </a:p>
          <a:p>
            <a:r>
              <a:rPr lang="ja-JP" altLang="en-US" dirty="0">
                <a:latin typeface="Arial" panose="020B0604020202020204" pitchFamily="34" charset="0"/>
              </a:rPr>
              <a:t>　</a:t>
            </a:r>
            <a:endParaRPr lang="en-US" altLang="ja-JP" dirty="0">
              <a:latin typeface="Arial" panose="020B0604020202020204" pitchFamily="34" charset="0"/>
            </a:endParaRPr>
          </a:p>
        </p:txBody>
      </p:sp>
      <p:sp>
        <p:nvSpPr>
          <p:cNvPr id="4" name="スライド番号プレースホルダ 3">
            <a:extLst>
              <a:ext uri="{FF2B5EF4-FFF2-40B4-BE49-F238E27FC236}">
                <a16:creationId xmlns:a16="http://schemas.microsoft.com/office/drawing/2014/main" id="{B6284089-756C-4C05-94CE-2DE06393ED94}"/>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A0B5E0E4-ADA0-4B5B-A344-492D37A3BB9C}" type="slidenum">
              <a:rPr kumimoji="0" lang="en-US" altLang="ja-JP">
                <a:latin typeface="Arial" panose="020B0604020202020204" pitchFamily="34" charset="0"/>
              </a:rPr>
              <a:pPr eaLnBrk="1" hangingPunct="1"/>
              <a:t>4</a:t>
            </a:fld>
            <a:endParaRPr kumimoji="0" lang="en-US" altLang="ja-JP">
              <a:latin typeface="Arial" panose="020B0604020202020204" pitchFamily="34" charset="0"/>
            </a:endParaRPr>
          </a:p>
        </p:txBody>
      </p:sp>
    </p:spTree>
    <p:extLst>
      <p:ext uri="{BB962C8B-B14F-4D97-AF65-F5344CB8AC3E}">
        <p14:creationId xmlns:p14="http://schemas.microsoft.com/office/powerpoint/2010/main" val="1417725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a:extLst>
              <a:ext uri="{FF2B5EF4-FFF2-40B4-BE49-F238E27FC236}">
                <a16:creationId xmlns:a16="http://schemas.microsoft.com/office/drawing/2014/main" id="{67355D22-7818-45BF-981B-3583783F9D32}"/>
              </a:ext>
            </a:extLst>
          </p:cNvPr>
          <p:cNvSpPr>
            <a:spLocks noGrp="1" noRot="1" noChangeAspect="1" noTextEdit="1"/>
          </p:cNvSpPr>
          <p:nvPr>
            <p:ph type="sldImg"/>
          </p:nvPr>
        </p:nvSpPr>
        <p:spPr>
          <a:ln/>
        </p:spPr>
      </p:sp>
      <p:sp>
        <p:nvSpPr>
          <p:cNvPr id="48131" name="ノート プレースホルダ 2">
            <a:extLst>
              <a:ext uri="{FF2B5EF4-FFF2-40B4-BE49-F238E27FC236}">
                <a16:creationId xmlns:a16="http://schemas.microsoft.com/office/drawing/2014/main" id="{5421CDA6-3B80-4671-A592-EAE4749CB0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dirty="0">
                <a:latin typeface="ＭＳ Ｐ明朝" panose="02020600040205080304" pitchFamily="18" charset="-128"/>
                <a:ea typeface="ＭＳ Ｐ明朝" panose="02020600040205080304" pitchFamily="18" charset="-128"/>
              </a:rPr>
              <a:t>ここからは、各領域ごとの改善についてです。</a:t>
            </a:r>
            <a:endParaRPr lang="en-US" altLang="ja-JP" sz="1400" dirty="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まず、（エ）体つくり運動系についてです。</a:t>
            </a:r>
            <a:endParaRPr lang="en-US" altLang="ja-JP" sz="1400" dirty="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低学年においてゲーム以外の領域名を「運動遊び」で統一したことから、「体つくりの運動遊び」となっています。</a:t>
            </a:r>
            <a:endParaRPr lang="en-US" altLang="ja-JP" sz="1400" dirty="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高学年の「体力を高める運動」から「体の動きを高める運動」に名称が変更になりました。</a:t>
            </a:r>
            <a:endParaRPr lang="en-US" altLang="ja-JP" sz="1400" dirty="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内容に変更はありませんが、「体力」が「体の動き」に変更されたのは、授業の目的は、</a:t>
            </a:r>
            <a:r>
              <a:rPr lang="ja-JP" altLang="ja-JP" sz="1400" dirty="0">
                <a:latin typeface="ＭＳ Ｐ明朝" panose="02020600040205080304" pitchFamily="18" charset="-128"/>
                <a:ea typeface="ＭＳ Ｐ明朝" panose="02020600040205080304" pitchFamily="18" charset="-128"/>
              </a:rPr>
              <a:t>動きがしなやかになる、敏捷</a:t>
            </a:r>
            <a:r>
              <a:rPr lang="ja-JP" altLang="en-US" sz="1400" dirty="0">
                <a:latin typeface="ＭＳ Ｐ明朝" panose="02020600040205080304" pitchFamily="18" charset="-128"/>
                <a:ea typeface="ＭＳ Ｐ明朝" panose="02020600040205080304" pitchFamily="18" charset="-128"/>
              </a:rPr>
              <a:t>性が身に付く、</a:t>
            </a:r>
            <a:r>
              <a:rPr lang="ja-JP" altLang="ja-JP" sz="1400" dirty="0">
                <a:latin typeface="ＭＳ Ｐ明朝" panose="02020600040205080304" pitchFamily="18" charset="-128"/>
                <a:ea typeface="ＭＳ Ｐ明朝" panose="02020600040205080304" pitchFamily="18" charset="-128"/>
              </a:rPr>
              <a:t>力強くなる</a:t>
            </a:r>
            <a:r>
              <a:rPr lang="ja-JP" altLang="en-US" sz="1400" dirty="0">
                <a:latin typeface="ＭＳ Ｐ明朝" panose="02020600040205080304" pitchFamily="18" charset="-128"/>
                <a:ea typeface="ＭＳ Ｐ明朝" panose="02020600040205080304" pitchFamily="18" charset="-128"/>
              </a:rPr>
              <a:t>といった、もともと体の動きを高めることであり、結果として体力の向上につながるものであるととらえることで、先生方によりわかりやすくしたためです。</a:t>
            </a:r>
            <a:endParaRPr lang="en-US" altLang="ja-JP" sz="1400" dirty="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（オ）器械運動系については、従前どおりです。</a:t>
            </a:r>
            <a:endParaRPr lang="en-US" altLang="ja-JP" sz="1400" dirty="0">
              <a:latin typeface="ＭＳ Ｐ明朝" panose="02020600040205080304" pitchFamily="18" charset="-128"/>
              <a:ea typeface="ＭＳ Ｐ明朝" panose="02020600040205080304" pitchFamily="18" charset="-128"/>
            </a:endParaRPr>
          </a:p>
        </p:txBody>
      </p:sp>
      <p:sp>
        <p:nvSpPr>
          <p:cNvPr id="4" name="スライド番号プレースホルダ 3">
            <a:extLst>
              <a:ext uri="{FF2B5EF4-FFF2-40B4-BE49-F238E27FC236}">
                <a16:creationId xmlns:a16="http://schemas.microsoft.com/office/drawing/2014/main" id="{36251AE2-9AA0-491C-8E5A-4A672DB42B27}"/>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00CD5B07-D4A3-4248-B765-5F6DBFC18A14}" type="slidenum">
              <a:rPr kumimoji="0" lang="en-US" altLang="ja-JP">
                <a:latin typeface="Arial" panose="020B0604020202020204" pitchFamily="34" charset="0"/>
              </a:rPr>
              <a:pPr eaLnBrk="1" hangingPunct="1"/>
              <a:t>5</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018690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 1">
            <a:extLst>
              <a:ext uri="{FF2B5EF4-FFF2-40B4-BE49-F238E27FC236}">
                <a16:creationId xmlns:a16="http://schemas.microsoft.com/office/drawing/2014/main" id="{DC045CF5-F544-4263-9510-89DE30FA16F9}"/>
              </a:ext>
            </a:extLst>
          </p:cNvPr>
          <p:cNvSpPr>
            <a:spLocks noGrp="1" noRot="1" noChangeAspect="1" noTextEdit="1"/>
          </p:cNvSpPr>
          <p:nvPr>
            <p:ph type="sldImg"/>
          </p:nvPr>
        </p:nvSpPr>
        <p:spPr>
          <a:ln/>
        </p:spPr>
      </p:sp>
      <p:sp>
        <p:nvSpPr>
          <p:cNvPr id="49155" name="ノート プレースホルダ 2">
            <a:extLst>
              <a:ext uri="{FF2B5EF4-FFF2-40B4-BE49-F238E27FC236}">
                <a16:creationId xmlns:a16="http://schemas.microsoft.com/office/drawing/2014/main" id="{EBE32477-0021-485F-B9E2-A3B3E7EC04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dirty="0">
                <a:latin typeface="Arial" panose="020B0604020202020204" pitchFamily="34" charset="0"/>
              </a:rPr>
              <a:t>続いて、（カ）陸上運動系です。</a:t>
            </a:r>
            <a:endParaRPr lang="en-US" altLang="ja-JP" sz="1400" dirty="0">
              <a:latin typeface="Arial" panose="020B0604020202020204" pitchFamily="34" charset="0"/>
            </a:endParaRPr>
          </a:p>
          <a:p>
            <a:r>
              <a:rPr lang="ja-JP" altLang="ja-JP" sz="1400" dirty="0">
                <a:latin typeface="Arial" panose="020B0604020202020204" pitchFamily="34" charset="0"/>
              </a:rPr>
              <a:t>児童の実態に応じて投の運動</a:t>
            </a:r>
            <a:r>
              <a:rPr lang="en-US" altLang="ja-JP" sz="1400" dirty="0">
                <a:latin typeface="Arial" panose="020B0604020202020204" pitchFamily="34" charset="0"/>
              </a:rPr>
              <a:t>(</a:t>
            </a:r>
            <a:r>
              <a:rPr lang="ja-JP" altLang="ja-JP" sz="1400" dirty="0">
                <a:latin typeface="Arial" panose="020B0604020202020204" pitchFamily="34" charset="0"/>
              </a:rPr>
              <a:t>遊び</a:t>
            </a:r>
            <a:r>
              <a:rPr lang="en-US" altLang="ja-JP" sz="1400" dirty="0">
                <a:latin typeface="Arial" panose="020B0604020202020204" pitchFamily="34" charset="0"/>
              </a:rPr>
              <a:t>)</a:t>
            </a:r>
            <a:r>
              <a:rPr lang="ja-JP" altLang="ja-JP" sz="1400" dirty="0">
                <a:latin typeface="Arial" panose="020B0604020202020204" pitchFamily="34" charset="0"/>
              </a:rPr>
              <a:t>を加えて指導することができる</a:t>
            </a:r>
            <a:r>
              <a:rPr lang="ja-JP" altLang="en-US" sz="1400" dirty="0">
                <a:latin typeface="Arial" panose="020B0604020202020204" pitchFamily="34" charset="0"/>
              </a:rPr>
              <a:t>となりました。</a:t>
            </a:r>
            <a:endParaRPr lang="en-US" altLang="ja-JP" sz="1400" dirty="0">
              <a:latin typeface="Arial" panose="020B0604020202020204" pitchFamily="34" charset="0"/>
            </a:endParaRPr>
          </a:p>
          <a:p>
            <a:r>
              <a:rPr lang="ja-JP" altLang="en-US" sz="1400" dirty="0">
                <a:latin typeface="Arial" panose="020B0604020202020204" pitchFamily="34" charset="0"/>
              </a:rPr>
              <a:t>これについては、走・跳の運動（遊び）及び陸上運動を行った上に加えてであり、必ずやるではないということです。</a:t>
            </a:r>
            <a:endParaRPr lang="en-US" altLang="ja-JP" sz="1400" dirty="0">
              <a:latin typeface="Arial" panose="020B0604020202020204" pitchFamily="34" charset="0"/>
            </a:endParaRPr>
          </a:p>
          <a:p>
            <a:r>
              <a:rPr lang="ja-JP" altLang="en-US" sz="1400" dirty="0">
                <a:latin typeface="Arial" panose="020B0604020202020204" pitchFamily="34" charset="0"/>
              </a:rPr>
              <a:t>次に、（キ）水泳運動系です。</a:t>
            </a:r>
            <a:endParaRPr lang="en-US" altLang="ja-JP" sz="1400" dirty="0">
              <a:latin typeface="Arial" panose="020B0604020202020204" pitchFamily="34" charset="0"/>
            </a:endParaRPr>
          </a:p>
          <a:p>
            <a:r>
              <a:rPr lang="ja-JP" altLang="en-US" sz="1400" dirty="0">
                <a:latin typeface="Arial" panose="020B0604020202020204" pitchFamily="34" charset="0"/>
              </a:rPr>
              <a:t>低学年においては、内容が</a:t>
            </a:r>
            <a:r>
              <a:rPr lang="ja-JP" altLang="ja-JP" sz="1400" dirty="0">
                <a:latin typeface="Arial" panose="020B0604020202020204" pitchFamily="34" charset="0"/>
              </a:rPr>
              <a:t>「水の中で移動する運動遊び」及び「もぐる・浮く運動遊び」</a:t>
            </a:r>
            <a:r>
              <a:rPr lang="ja-JP" altLang="en-US" sz="1400" dirty="0">
                <a:latin typeface="Arial" panose="020B0604020202020204" pitchFamily="34" charset="0"/>
              </a:rPr>
              <a:t>に変更になっています。</a:t>
            </a:r>
            <a:endParaRPr lang="en-US" altLang="ja-JP" sz="1400" dirty="0">
              <a:latin typeface="Arial" panose="020B0604020202020204" pitchFamily="34" charset="0"/>
            </a:endParaRPr>
          </a:p>
          <a:p>
            <a:r>
              <a:rPr lang="ja-JP" altLang="en-US" sz="1400" dirty="0">
                <a:latin typeface="Arial" panose="020B0604020202020204" pitchFamily="34" charset="0"/>
              </a:rPr>
              <a:t>中学年と高学年の名称については、</a:t>
            </a:r>
            <a:r>
              <a:rPr lang="ja-JP" altLang="ja-JP" sz="1400" dirty="0">
                <a:latin typeface="Arial" panose="020B0604020202020204" pitchFamily="34" charset="0"/>
              </a:rPr>
              <a:t>中学校からの「水泳」につながる運動という考え方</a:t>
            </a:r>
            <a:r>
              <a:rPr lang="ja-JP" altLang="en-US" sz="1400" dirty="0">
                <a:latin typeface="Arial" panose="020B0604020202020204" pitchFamily="34" charset="0"/>
              </a:rPr>
              <a:t>から、新たに領域名が「水泳運動」に変更となっています。</a:t>
            </a:r>
            <a:endParaRPr lang="en-US" altLang="ja-JP" sz="1400" dirty="0">
              <a:latin typeface="Arial" panose="020B0604020202020204" pitchFamily="34" charset="0"/>
            </a:endParaRPr>
          </a:p>
          <a:p>
            <a:r>
              <a:rPr lang="ja-JP" altLang="en-US" sz="1400" dirty="0">
                <a:latin typeface="Arial" panose="020B0604020202020204" pitchFamily="34" charset="0"/>
              </a:rPr>
              <a:t>内容については、中学年が</a:t>
            </a:r>
            <a:r>
              <a:rPr lang="ja-JP" altLang="ja-JP" sz="1400" dirty="0">
                <a:latin typeface="Arial" panose="020B0604020202020204" pitchFamily="34" charset="0"/>
              </a:rPr>
              <a:t>｢浮いて進む運動｣及び「もぐる・浮く運動」</a:t>
            </a:r>
            <a:r>
              <a:rPr lang="ja-JP" altLang="en-US" sz="1400" dirty="0">
                <a:latin typeface="Arial" panose="020B0604020202020204" pitchFamily="34" charset="0"/>
              </a:rPr>
              <a:t>に変更され、高学年に新たに「</a:t>
            </a:r>
            <a:r>
              <a:rPr lang="ja-JP" altLang="ja-JP" sz="1400" dirty="0">
                <a:latin typeface="Arial" panose="020B0604020202020204" pitchFamily="34" charset="0"/>
              </a:rPr>
              <a:t>安全確保につながる運動」</a:t>
            </a:r>
            <a:r>
              <a:rPr lang="ja-JP" altLang="en-US" sz="1400" dirty="0">
                <a:latin typeface="Arial" panose="020B0604020202020204" pitchFamily="34" charset="0"/>
              </a:rPr>
              <a:t>が加わりました。</a:t>
            </a:r>
            <a:endParaRPr lang="en-US" altLang="ja-JP" sz="1400" dirty="0">
              <a:latin typeface="Arial" panose="020B0604020202020204" pitchFamily="34" charset="0"/>
            </a:endParaRPr>
          </a:p>
        </p:txBody>
      </p:sp>
      <p:sp>
        <p:nvSpPr>
          <p:cNvPr id="4" name="スライド番号プレースホルダ 3">
            <a:extLst>
              <a:ext uri="{FF2B5EF4-FFF2-40B4-BE49-F238E27FC236}">
                <a16:creationId xmlns:a16="http://schemas.microsoft.com/office/drawing/2014/main" id="{9973EF2E-E847-4657-AA5B-CD7C246F49D5}"/>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056CFDB5-A126-4530-AC80-A507E52A0FE4}" type="slidenum">
              <a:rPr kumimoji="0" lang="en-US" altLang="ja-JP">
                <a:latin typeface="Arial" panose="020B0604020202020204" pitchFamily="34" charset="0"/>
              </a:rPr>
              <a:pPr eaLnBrk="1" hangingPunct="1"/>
              <a:t>6</a:t>
            </a:fld>
            <a:endParaRPr kumimoji="0" lang="en-US" altLang="ja-JP">
              <a:latin typeface="Arial" panose="020B0604020202020204" pitchFamily="34" charset="0"/>
            </a:endParaRPr>
          </a:p>
        </p:txBody>
      </p:sp>
    </p:spTree>
    <p:extLst>
      <p:ext uri="{BB962C8B-B14F-4D97-AF65-F5344CB8AC3E}">
        <p14:creationId xmlns:p14="http://schemas.microsoft.com/office/powerpoint/2010/main" val="88625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 1">
            <a:extLst>
              <a:ext uri="{FF2B5EF4-FFF2-40B4-BE49-F238E27FC236}">
                <a16:creationId xmlns:a16="http://schemas.microsoft.com/office/drawing/2014/main" id="{6D84E07F-D0D6-4EDA-8A56-FF605F373F3F}"/>
              </a:ext>
            </a:extLst>
          </p:cNvPr>
          <p:cNvSpPr>
            <a:spLocks noGrp="1" noRot="1" noChangeAspect="1" noTextEdit="1"/>
          </p:cNvSpPr>
          <p:nvPr>
            <p:ph type="sldImg"/>
          </p:nvPr>
        </p:nvSpPr>
        <p:spPr>
          <a:ln/>
        </p:spPr>
      </p:sp>
      <p:sp>
        <p:nvSpPr>
          <p:cNvPr id="50179" name="ノート プレースホルダ 2">
            <a:extLst>
              <a:ext uri="{FF2B5EF4-FFF2-40B4-BE49-F238E27FC236}">
                <a16:creationId xmlns:a16="http://schemas.microsoft.com/office/drawing/2014/main" id="{C9DC5AF0-BF01-4487-AE83-D076BD1250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dirty="0">
                <a:latin typeface="Arial" panose="020B0604020202020204" pitchFamily="34" charset="0"/>
              </a:rPr>
              <a:t>続いて、（ク）ボール運動系です。</a:t>
            </a:r>
            <a:endParaRPr lang="en-US" altLang="ja-JP" sz="1400" dirty="0">
              <a:latin typeface="Arial" panose="020B0604020202020204" pitchFamily="34" charset="0"/>
            </a:endParaRPr>
          </a:p>
          <a:p>
            <a:r>
              <a:rPr lang="ja-JP" altLang="en-US" sz="1400" dirty="0">
                <a:latin typeface="Arial" panose="020B0604020202020204" pitchFamily="34" charset="0"/>
              </a:rPr>
              <a:t>変更になった点は、</a:t>
            </a:r>
            <a:r>
              <a:rPr lang="ja-JP" altLang="ja-JP" sz="1400" dirty="0">
                <a:latin typeface="Arial" panose="020B0604020202020204" pitchFamily="34" charset="0"/>
              </a:rPr>
              <a:t>中学年におけるゴール型ゲームでは、</a:t>
            </a:r>
            <a:r>
              <a:rPr lang="ja-JP" altLang="en-US" sz="1400" dirty="0">
                <a:latin typeface="Arial" panose="020B0604020202020204" pitchFamily="34" charset="0"/>
              </a:rPr>
              <a:t>従前のゲームに加えて、</a:t>
            </a:r>
            <a:r>
              <a:rPr lang="ja-JP" altLang="ja-JP" sz="1400" dirty="0">
                <a:latin typeface="Arial" panose="020B0604020202020204" pitchFamily="34" charset="0"/>
              </a:rPr>
              <a:t>陣地を取り合うゲームを</a:t>
            </a:r>
            <a:r>
              <a:rPr lang="ja-JP" altLang="en-US" sz="1400" dirty="0">
                <a:latin typeface="Arial" panose="020B0604020202020204" pitchFamily="34" charset="0"/>
              </a:rPr>
              <a:t>必ず</a:t>
            </a:r>
            <a:r>
              <a:rPr lang="ja-JP" altLang="ja-JP" sz="1400" dirty="0">
                <a:latin typeface="Arial" panose="020B0604020202020204" pitchFamily="34" charset="0"/>
              </a:rPr>
              <a:t>取り扱う</a:t>
            </a:r>
            <a:r>
              <a:rPr lang="ja-JP" altLang="en-US" sz="1400" dirty="0">
                <a:latin typeface="Arial" panose="020B0604020202020204" pitchFamily="34" charset="0"/>
              </a:rPr>
              <a:t>ようになりました。</a:t>
            </a:r>
            <a:endParaRPr lang="en-US" altLang="ja-JP" sz="1400" dirty="0">
              <a:latin typeface="Arial" panose="020B0604020202020204" pitchFamily="34" charset="0"/>
            </a:endParaRPr>
          </a:p>
          <a:p>
            <a:r>
              <a:rPr lang="ja-JP" altLang="en-US" sz="1400" dirty="0">
                <a:latin typeface="Arial" panose="020B0604020202020204" pitchFamily="34" charset="0"/>
              </a:rPr>
              <a:t>高学年においては、従前どおり必ずではありません。</a:t>
            </a:r>
            <a:endParaRPr lang="en-US" altLang="ja-JP" sz="1400" dirty="0">
              <a:latin typeface="Arial" panose="020B0604020202020204" pitchFamily="34" charset="0"/>
            </a:endParaRPr>
          </a:p>
          <a:p>
            <a:r>
              <a:rPr lang="ja-JP" altLang="en-US" sz="1400" dirty="0">
                <a:latin typeface="Arial" panose="020B0604020202020204" pitchFamily="34" charset="0"/>
              </a:rPr>
              <a:t>（ケ）表現運動については、従前どおりとなっています。</a:t>
            </a:r>
            <a:endParaRPr lang="en-US" altLang="ja-JP" sz="1400" dirty="0">
              <a:latin typeface="Arial" panose="020B0604020202020204" pitchFamily="34" charset="0"/>
            </a:endParaRPr>
          </a:p>
        </p:txBody>
      </p:sp>
      <p:sp>
        <p:nvSpPr>
          <p:cNvPr id="4" name="スライド番号プレースホルダ 3">
            <a:extLst>
              <a:ext uri="{FF2B5EF4-FFF2-40B4-BE49-F238E27FC236}">
                <a16:creationId xmlns:a16="http://schemas.microsoft.com/office/drawing/2014/main" id="{6F66F237-7CC9-497E-8620-BCDCD63929E5}"/>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CC6769B6-83F6-4770-9275-C3F81257544C}" type="slidenum">
              <a:rPr kumimoji="0" lang="en-US" altLang="ja-JP">
                <a:latin typeface="Arial" panose="020B0604020202020204" pitchFamily="34" charset="0"/>
              </a:rPr>
              <a:pPr eaLnBrk="1" hangingPunct="1"/>
              <a:t>7</a:t>
            </a:fld>
            <a:endParaRPr kumimoji="0" lang="en-US" altLang="ja-JP">
              <a:latin typeface="Arial" panose="020B0604020202020204" pitchFamily="34" charset="0"/>
            </a:endParaRPr>
          </a:p>
        </p:txBody>
      </p:sp>
    </p:spTree>
    <p:extLst>
      <p:ext uri="{BB962C8B-B14F-4D97-AF65-F5344CB8AC3E}">
        <p14:creationId xmlns:p14="http://schemas.microsoft.com/office/powerpoint/2010/main" val="4009230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 1">
            <a:extLst>
              <a:ext uri="{FF2B5EF4-FFF2-40B4-BE49-F238E27FC236}">
                <a16:creationId xmlns:a16="http://schemas.microsoft.com/office/drawing/2014/main" id="{15628E6C-AB45-49AD-B957-ED8563F6ECF8}"/>
              </a:ext>
            </a:extLst>
          </p:cNvPr>
          <p:cNvSpPr>
            <a:spLocks noGrp="1" noRot="1" noChangeAspect="1" noTextEdit="1"/>
          </p:cNvSpPr>
          <p:nvPr>
            <p:ph type="sldImg"/>
          </p:nvPr>
        </p:nvSpPr>
        <p:spPr>
          <a:ln/>
        </p:spPr>
      </p:sp>
      <p:sp>
        <p:nvSpPr>
          <p:cNvPr id="52227" name="ノート プレースホルダ 2">
            <a:extLst>
              <a:ext uri="{FF2B5EF4-FFF2-40B4-BE49-F238E27FC236}">
                <a16:creationId xmlns:a16="http://schemas.microsoft.com/office/drawing/2014/main" id="{0B1A6E44-E140-4F2E-935E-376E512D589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dirty="0">
                <a:latin typeface="Arial" panose="020B0604020202020204" pitchFamily="34" charset="0"/>
              </a:rPr>
              <a:t>（ス）保健領域について変更になった部分としては、５・６年の「心の健康」と「けがの防止」にのみ「知識及び技能」と示されました。</a:t>
            </a:r>
            <a:endParaRPr lang="en-US" altLang="ja-JP" sz="1400" dirty="0">
              <a:latin typeface="Arial" panose="020B0604020202020204" pitchFamily="34" charset="0"/>
            </a:endParaRPr>
          </a:p>
          <a:p>
            <a:r>
              <a:rPr lang="ja-JP" altLang="en-US" sz="1400" dirty="0">
                <a:latin typeface="Arial" panose="020B0604020202020204" pitchFamily="34" charset="0"/>
              </a:rPr>
              <a:t>また、改訂に伴い、学習指導要領に示されている領域名で教科書等のタイトルを統一しているという点も変更点となっています。</a:t>
            </a:r>
          </a:p>
        </p:txBody>
      </p:sp>
      <p:sp>
        <p:nvSpPr>
          <p:cNvPr id="4" name="スライド番号プレースホルダ 3">
            <a:extLst>
              <a:ext uri="{FF2B5EF4-FFF2-40B4-BE49-F238E27FC236}">
                <a16:creationId xmlns:a16="http://schemas.microsoft.com/office/drawing/2014/main" id="{05900185-0435-43F8-8B53-53EF71D0D489}"/>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203E8B0C-AB71-4326-B342-3FADE0FAE659}" type="slidenum">
              <a:rPr kumimoji="0" lang="en-US" altLang="ja-JP">
                <a:latin typeface="Arial" panose="020B0604020202020204" pitchFamily="34" charset="0"/>
              </a:rPr>
              <a:pPr eaLnBrk="1" hangingPunct="1"/>
              <a:t>8</a:t>
            </a:fld>
            <a:endParaRPr kumimoji="0" lang="en-US" altLang="ja-JP">
              <a:latin typeface="Arial" panose="020B0604020202020204" pitchFamily="34" charset="0"/>
            </a:endParaRPr>
          </a:p>
        </p:txBody>
      </p:sp>
    </p:spTree>
    <p:extLst>
      <p:ext uri="{BB962C8B-B14F-4D97-AF65-F5344CB8AC3E}">
        <p14:creationId xmlns:p14="http://schemas.microsoft.com/office/powerpoint/2010/main" val="1509641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 1">
            <a:extLst>
              <a:ext uri="{FF2B5EF4-FFF2-40B4-BE49-F238E27FC236}">
                <a16:creationId xmlns:a16="http://schemas.microsoft.com/office/drawing/2014/main" id="{847F4C6E-874D-41E8-A377-DDDE52FB484F}"/>
              </a:ext>
            </a:extLst>
          </p:cNvPr>
          <p:cNvSpPr>
            <a:spLocks noGrp="1" noRot="1" noChangeAspect="1" noTextEdit="1"/>
          </p:cNvSpPr>
          <p:nvPr>
            <p:ph type="sldImg"/>
          </p:nvPr>
        </p:nvSpPr>
        <p:spPr>
          <a:ln/>
        </p:spPr>
      </p:sp>
      <p:sp>
        <p:nvSpPr>
          <p:cNvPr id="54275" name="ノート プレースホルダ 2">
            <a:extLst>
              <a:ext uri="{FF2B5EF4-FFF2-40B4-BE49-F238E27FC236}">
                <a16:creationId xmlns:a16="http://schemas.microsoft.com/office/drawing/2014/main" id="{29215E2E-FC1D-44D8-9A9E-4649CF527F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400" dirty="0">
                <a:latin typeface="ＭＳ Ｐ明朝" panose="02020600040205080304" pitchFamily="18" charset="-128"/>
                <a:ea typeface="ＭＳ Ｐ明朝" panose="02020600040205080304" pitchFamily="18" charset="-128"/>
              </a:rPr>
              <a:t>それでは、次に、エの「</a:t>
            </a:r>
            <a:r>
              <a:rPr lang="ja-JP" altLang="ja-JP" sz="1400" dirty="0">
                <a:latin typeface="ＭＳ Ｐ明朝" panose="02020600040205080304" pitchFamily="18" charset="-128"/>
                <a:ea typeface="ＭＳ Ｐ明朝" panose="02020600040205080304" pitchFamily="18" charset="-128"/>
              </a:rPr>
              <a:t>指導計画の作成と内容の取扱いの改善</a:t>
            </a:r>
            <a:r>
              <a:rPr lang="ja-JP" altLang="en-US" sz="1400" dirty="0">
                <a:latin typeface="ＭＳ Ｐ明朝" panose="02020600040205080304" pitchFamily="18" charset="-128"/>
                <a:ea typeface="ＭＳ Ｐ明朝" panose="02020600040205080304" pitchFamily="18" charset="-128"/>
              </a:rPr>
              <a:t>」についてです。</a:t>
            </a:r>
            <a:endParaRPr lang="en-US" altLang="ja-JP" sz="1400" dirty="0">
              <a:latin typeface="ＭＳ Ｐ明朝" panose="02020600040205080304" pitchFamily="18" charset="-128"/>
              <a:ea typeface="ＭＳ Ｐ明朝" panose="02020600040205080304" pitchFamily="18"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400" dirty="0">
                <a:latin typeface="ＭＳ Ｐ明朝" panose="02020600040205080304" pitchFamily="18" charset="-128"/>
                <a:ea typeface="ＭＳ Ｐ明朝" panose="02020600040205080304" pitchFamily="18" charset="-128"/>
              </a:rPr>
              <a:t>（ア）で学習指導の改善・充実について</a:t>
            </a:r>
            <a:r>
              <a:rPr lang="en-US" altLang="ja-JP" sz="1400" dirty="0">
                <a:latin typeface="ＭＳ Ｐ明朝" panose="02020600040205080304" pitchFamily="18" charset="-128"/>
                <a:ea typeface="ＭＳ Ｐ明朝" panose="02020600040205080304" pitchFamily="18" charset="-128"/>
              </a:rPr>
              <a:t>4</a:t>
            </a:r>
            <a:r>
              <a:rPr lang="ja-JP" altLang="en-US" sz="1400" dirty="0">
                <a:latin typeface="ＭＳ Ｐ明朝" panose="02020600040205080304" pitchFamily="18" charset="-128"/>
                <a:ea typeface="ＭＳ Ｐ明朝" panose="02020600040205080304" pitchFamily="18" charset="-128"/>
              </a:rPr>
              <a:t>点示されていますが、○イの、</a:t>
            </a:r>
            <a:r>
              <a:rPr lang="ja-JP" altLang="ja-JP" sz="1400" dirty="0">
                <a:latin typeface="ＭＳ Ｐ明朝" panose="02020600040205080304" pitchFamily="18" charset="-128"/>
                <a:ea typeface="ＭＳ Ｐ明朝" panose="02020600040205080304" pitchFamily="18" charset="-128"/>
              </a:rPr>
              <a:t>主体的・対話的で深い学びの実現に向けた授業改善</a:t>
            </a:r>
            <a:r>
              <a:rPr lang="ja-JP" altLang="en-US" sz="1400" dirty="0">
                <a:latin typeface="ＭＳ Ｐ明朝" panose="02020600040205080304" pitchFamily="18" charset="-128"/>
                <a:ea typeface="ＭＳ Ｐ明朝" panose="02020600040205080304" pitchFamily="18" charset="-128"/>
              </a:rPr>
              <a:t>については、今回の改訂において、特に大事な部分となりますので、後ほど、繰り返し読まれてください。</a:t>
            </a:r>
            <a:endParaRPr lang="en-US" altLang="ja-JP" sz="1400" dirty="0">
              <a:latin typeface="ＭＳ Ｐ明朝" panose="02020600040205080304" pitchFamily="18" charset="-128"/>
              <a:ea typeface="ＭＳ Ｐ明朝" panose="02020600040205080304" pitchFamily="18" charset="-128"/>
            </a:endParaRPr>
          </a:p>
        </p:txBody>
      </p:sp>
      <p:sp>
        <p:nvSpPr>
          <p:cNvPr id="4" name="スライド番号プレースホルダ 3">
            <a:extLst>
              <a:ext uri="{FF2B5EF4-FFF2-40B4-BE49-F238E27FC236}">
                <a16:creationId xmlns:a16="http://schemas.microsoft.com/office/drawing/2014/main" id="{81B44035-2B45-4448-9ABE-2388B3096E9E}"/>
              </a:ext>
            </a:extLst>
          </p:cNvPr>
          <p:cNvSpPr>
            <a:spLocks noGrp="1"/>
          </p:cNvSpPr>
          <p:nvPr>
            <p:ph type="sldNum" sz="quarter" idx="5"/>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859" indent="-285715" eaLnBrk="0" hangingPunct="0">
              <a:defRPr kumimoji="1">
                <a:solidFill>
                  <a:schemeClr val="tx1"/>
                </a:solidFill>
                <a:latin typeface="Calibri" panose="020F0502020204030204" pitchFamily="34" charset="0"/>
                <a:ea typeface="ＭＳ Ｐゴシック" panose="020B0600070205080204" pitchFamily="50" charset="-128"/>
              </a:defRPr>
            </a:lvl2pPr>
            <a:lvl3pPr marL="1142860" indent="-228572" eaLnBrk="0" hangingPunct="0">
              <a:defRPr kumimoji="1">
                <a:solidFill>
                  <a:schemeClr val="tx1"/>
                </a:solidFill>
                <a:latin typeface="Calibri" panose="020F0502020204030204" pitchFamily="34" charset="0"/>
                <a:ea typeface="ＭＳ Ｐゴシック" panose="020B0600070205080204" pitchFamily="50" charset="-128"/>
              </a:defRPr>
            </a:lvl3pPr>
            <a:lvl4pPr marL="1600004" indent="-228572" eaLnBrk="0" hangingPunct="0">
              <a:defRPr kumimoji="1">
                <a:solidFill>
                  <a:schemeClr val="tx1"/>
                </a:solidFill>
                <a:latin typeface="Calibri" panose="020F0502020204030204" pitchFamily="34" charset="0"/>
                <a:ea typeface="ＭＳ Ｐゴシック" panose="020B0600070205080204" pitchFamily="50" charset="-128"/>
              </a:defRPr>
            </a:lvl4pPr>
            <a:lvl5pPr marL="2057148" indent="-228572" eaLnBrk="0" hangingPunct="0">
              <a:defRPr kumimoji="1">
                <a:solidFill>
                  <a:schemeClr val="tx1"/>
                </a:solidFill>
                <a:latin typeface="Calibri" panose="020F0502020204030204" pitchFamily="34" charset="0"/>
                <a:ea typeface="ＭＳ Ｐゴシック" panose="020B0600070205080204" pitchFamily="50" charset="-128"/>
              </a:defRPr>
            </a:lvl5pPr>
            <a:lvl6pPr marL="2514292"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5"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9"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24" indent="-228572" defTabSz="45714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A36653F1-141F-49B0-AB3A-91523C72FA39}" type="slidenum">
              <a:rPr kumimoji="0" lang="en-US" altLang="ja-JP">
                <a:latin typeface="Arial" panose="020B0604020202020204" pitchFamily="34" charset="0"/>
              </a:rPr>
              <a:pPr eaLnBrk="1" hangingPunct="1"/>
              <a:t>9</a:t>
            </a:fld>
            <a:endParaRPr kumimoji="0" lang="en-US" altLang="ja-JP">
              <a:latin typeface="Arial" panose="020B0604020202020204" pitchFamily="34" charset="0"/>
            </a:endParaRPr>
          </a:p>
        </p:txBody>
      </p:sp>
    </p:spTree>
    <p:extLst>
      <p:ext uri="{BB962C8B-B14F-4D97-AF65-F5344CB8AC3E}">
        <p14:creationId xmlns:p14="http://schemas.microsoft.com/office/powerpoint/2010/main" val="4241357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FDAD0A78-3B0F-4577-9B88-01C70B07D7BF}"/>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1B4FFEFF-8E9A-496F-9E8F-E674147A3E38}"/>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886D0626-00F6-4924-95EB-71C44C5712EC}"/>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a:extLst>
              <a:ext uri="{FF2B5EF4-FFF2-40B4-BE49-F238E27FC236}">
                <a16:creationId xmlns:a16="http://schemas.microsoft.com/office/drawing/2014/main" id="{ECC2707A-3361-4B2A-8CE6-857592A53C13}"/>
              </a:ext>
            </a:extLst>
          </p:cNvPr>
          <p:cNvSpPr>
            <a:spLocks noGrp="1"/>
          </p:cNvSpPr>
          <p:nvPr>
            <p:ph type="dt" sz="half" idx="10"/>
          </p:nvPr>
        </p:nvSpPr>
        <p:spPr/>
        <p:txBody>
          <a:bodyPr/>
          <a:lstStyle>
            <a:lvl1pPr>
              <a:defRPr/>
            </a:lvl1pPr>
          </a:lstStyle>
          <a:p>
            <a:pPr>
              <a:defRPr/>
            </a:pPr>
            <a:endParaRPr lang="en-US" altLang="ja-JP"/>
          </a:p>
        </p:txBody>
      </p:sp>
      <p:sp>
        <p:nvSpPr>
          <p:cNvPr id="8" name="Footer Placeholder 4">
            <a:extLst>
              <a:ext uri="{FF2B5EF4-FFF2-40B4-BE49-F238E27FC236}">
                <a16:creationId xmlns:a16="http://schemas.microsoft.com/office/drawing/2014/main" id="{FFF3DB6F-52FE-43E7-8A21-861E20A19BEA}"/>
              </a:ext>
            </a:extLst>
          </p:cNvPr>
          <p:cNvSpPr>
            <a:spLocks noGrp="1"/>
          </p:cNvSpPr>
          <p:nvPr>
            <p:ph type="ftr" sz="quarter" idx="11"/>
          </p:nvPr>
        </p:nvSpPr>
        <p:spPr/>
        <p:txBody>
          <a:bodyPr/>
          <a:lstStyle>
            <a:lvl1pPr>
              <a:defRPr/>
            </a:lvl1pPr>
          </a:lstStyle>
          <a:p>
            <a:pPr>
              <a:defRPr/>
            </a:pPr>
            <a:endParaRPr lang="en-US" altLang="ja-JP"/>
          </a:p>
        </p:txBody>
      </p:sp>
      <p:sp>
        <p:nvSpPr>
          <p:cNvPr id="9" name="Slide Number Placeholder 5">
            <a:extLst>
              <a:ext uri="{FF2B5EF4-FFF2-40B4-BE49-F238E27FC236}">
                <a16:creationId xmlns:a16="http://schemas.microsoft.com/office/drawing/2014/main" id="{9DFB34DE-EF11-4860-8E2B-CB7E63581E75}"/>
              </a:ext>
            </a:extLst>
          </p:cNvPr>
          <p:cNvSpPr>
            <a:spLocks noGrp="1"/>
          </p:cNvSpPr>
          <p:nvPr>
            <p:ph type="sldNum" sz="quarter" idx="12"/>
          </p:nvPr>
        </p:nvSpPr>
        <p:spPr/>
        <p:txBody>
          <a:bodyPr/>
          <a:lstStyle>
            <a:lvl1pPr>
              <a:defRPr/>
            </a:lvl1pPr>
          </a:lstStyle>
          <a:p>
            <a:fld id="{2DB6BFDA-E1E3-4724-AB39-84DB7891723F}" type="slidenum">
              <a:rPr lang="en-US" altLang="ja-JP"/>
              <a:pPr/>
              <a:t>‹#›</a:t>
            </a:fld>
            <a:endParaRPr lang="en-US" altLang="ja-JP"/>
          </a:p>
        </p:txBody>
      </p:sp>
    </p:spTree>
    <p:extLst>
      <p:ext uri="{BB962C8B-B14F-4D97-AF65-F5344CB8AC3E}">
        <p14:creationId xmlns:p14="http://schemas.microsoft.com/office/powerpoint/2010/main" val="1077461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D1947F72-6D2A-40E3-A065-FE2840B1C9B3}"/>
              </a:ext>
            </a:extLst>
          </p:cNvPr>
          <p:cNvSpPr>
            <a:spLocks noGrp="1"/>
          </p:cNvSpPr>
          <p:nvPr>
            <p:ph type="dt" sz="half" idx="10"/>
          </p:nvPr>
        </p:nvSpPr>
        <p:spPr/>
        <p:txBody>
          <a:bodyPr/>
          <a:lstStyle>
            <a:lvl1pPr>
              <a:defRPr/>
            </a:lvl1pPr>
          </a:lstStyle>
          <a:p>
            <a:pPr>
              <a:defRPr/>
            </a:pPr>
            <a:endParaRPr lang="en-US" altLang="ja-JP"/>
          </a:p>
        </p:txBody>
      </p:sp>
      <p:sp>
        <p:nvSpPr>
          <p:cNvPr id="5" name="Footer Placeholder 4">
            <a:extLst>
              <a:ext uri="{FF2B5EF4-FFF2-40B4-BE49-F238E27FC236}">
                <a16:creationId xmlns:a16="http://schemas.microsoft.com/office/drawing/2014/main" id="{571E139C-E5E8-4BC7-A4F7-61559A0759D4}"/>
              </a:ext>
            </a:extLst>
          </p:cNvPr>
          <p:cNvSpPr>
            <a:spLocks noGrp="1"/>
          </p:cNvSpPr>
          <p:nvPr>
            <p:ph type="ftr" sz="quarter" idx="11"/>
          </p:nvPr>
        </p:nvSpPr>
        <p:spPr/>
        <p:txBody>
          <a:bodyPr/>
          <a:lstStyle>
            <a:lvl1pPr>
              <a:defRPr/>
            </a:lvl1pPr>
          </a:lstStyle>
          <a:p>
            <a:pPr>
              <a:defRPr/>
            </a:pPr>
            <a:endParaRPr lang="en-US" altLang="ja-JP"/>
          </a:p>
        </p:txBody>
      </p:sp>
      <p:sp>
        <p:nvSpPr>
          <p:cNvPr id="6" name="Slide Number Placeholder 5">
            <a:extLst>
              <a:ext uri="{FF2B5EF4-FFF2-40B4-BE49-F238E27FC236}">
                <a16:creationId xmlns:a16="http://schemas.microsoft.com/office/drawing/2014/main" id="{571E07B8-709A-43E0-99A2-D0E067EA4E41}"/>
              </a:ext>
            </a:extLst>
          </p:cNvPr>
          <p:cNvSpPr>
            <a:spLocks noGrp="1"/>
          </p:cNvSpPr>
          <p:nvPr>
            <p:ph type="sldNum" sz="quarter" idx="12"/>
          </p:nvPr>
        </p:nvSpPr>
        <p:spPr/>
        <p:txBody>
          <a:bodyPr/>
          <a:lstStyle>
            <a:lvl1pPr>
              <a:defRPr/>
            </a:lvl1pPr>
          </a:lstStyle>
          <a:p>
            <a:fld id="{D84B1C5D-0574-417A-AA52-72D18D3D4AC9}" type="slidenum">
              <a:rPr lang="en-US" altLang="ja-JP"/>
              <a:pPr/>
              <a:t>‹#›</a:t>
            </a:fld>
            <a:endParaRPr lang="en-US" altLang="ja-JP"/>
          </a:p>
        </p:txBody>
      </p:sp>
    </p:spTree>
    <p:extLst>
      <p:ext uri="{BB962C8B-B14F-4D97-AF65-F5344CB8AC3E}">
        <p14:creationId xmlns:p14="http://schemas.microsoft.com/office/powerpoint/2010/main" val="2501612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F6E7484-B0BA-43BA-B399-5DEE1A2E36C9}"/>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E6B022C3-CBF6-40E3-967B-C3FC16DD6E69}"/>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a:extLst>
              <a:ext uri="{FF2B5EF4-FFF2-40B4-BE49-F238E27FC236}">
                <a16:creationId xmlns:a16="http://schemas.microsoft.com/office/drawing/2014/main" id="{A9C3271E-8BF9-4894-842E-DCF1190921B9}"/>
              </a:ext>
            </a:extLst>
          </p:cNvPr>
          <p:cNvSpPr>
            <a:spLocks noGrp="1"/>
          </p:cNvSpPr>
          <p:nvPr>
            <p:ph type="dt" sz="half" idx="10"/>
          </p:nvPr>
        </p:nvSpPr>
        <p:spPr/>
        <p:txBody>
          <a:bodyPr/>
          <a:lstStyle>
            <a:lvl1pPr>
              <a:defRPr/>
            </a:lvl1pPr>
          </a:lstStyle>
          <a:p>
            <a:pPr>
              <a:defRPr/>
            </a:pPr>
            <a:endParaRPr lang="en-US" altLang="ja-JP"/>
          </a:p>
        </p:txBody>
      </p:sp>
      <p:sp>
        <p:nvSpPr>
          <p:cNvPr id="7" name="Footer Placeholder 4">
            <a:extLst>
              <a:ext uri="{FF2B5EF4-FFF2-40B4-BE49-F238E27FC236}">
                <a16:creationId xmlns:a16="http://schemas.microsoft.com/office/drawing/2014/main" id="{B090A31C-CA0F-4891-BC4B-7752F8D47E8A}"/>
              </a:ext>
            </a:extLst>
          </p:cNvPr>
          <p:cNvSpPr>
            <a:spLocks noGrp="1"/>
          </p:cNvSpPr>
          <p:nvPr>
            <p:ph type="ftr" sz="quarter" idx="11"/>
          </p:nvPr>
        </p:nvSpPr>
        <p:spPr/>
        <p:txBody>
          <a:bodyPr/>
          <a:lstStyle>
            <a:lvl1pPr>
              <a:defRPr/>
            </a:lvl1pPr>
          </a:lstStyle>
          <a:p>
            <a:pPr>
              <a:defRPr/>
            </a:pPr>
            <a:endParaRPr lang="en-US" altLang="ja-JP"/>
          </a:p>
        </p:txBody>
      </p:sp>
      <p:sp>
        <p:nvSpPr>
          <p:cNvPr id="8" name="Slide Number Placeholder 5">
            <a:extLst>
              <a:ext uri="{FF2B5EF4-FFF2-40B4-BE49-F238E27FC236}">
                <a16:creationId xmlns:a16="http://schemas.microsoft.com/office/drawing/2014/main" id="{19FF1D5F-27B8-4F25-9FB4-E95A1A8030F8}"/>
              </a:ext>
            </a:extLst>
          </p:cNvPr>
          <p:cNvSpPr>
            <a:spLocks noGrp="1"/>
          </p:cNvSpPr>
          <p:nvPr>
            <p:ph type="sldNum" sz="quarter" idx="12"/>
          </p:nvPr>
        </p:nvSpPr>
        <p:spPr/>
        <p:txBody>
          <a:bodyPr/>
          <a:lstStyle>
            <a:lvl1pPr>
              <a:defRPr/>
            </a:lvl1pPr>
          </a:lstStyle>
          <a:p>
            <a:fld id="{7577A613-4CDF-44DA-9DFF-6B2F3898F218}" type="slidenum">
              <a:rPr lang="en-US" altLang="ja-JP"/>
              <a:pPr/>
              <a:t>‹#›</a:t>
            </a:fld>
            <a:endParaRPr lang="en-US" altLang="ja-JP"/>
          </a:p>
        </p:txBody>
      </p:sp>
    </p:spTree>
    <p:extLst>
      <p:ext uri="{BB962C8B-B14F-4D97-AF65-F5344CB8AC3E}">
        <p14:creationId xmlns:p14="http://schemas.microsoft.com/office/powerpoint/2010/main" val="88178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63648687-2D3A-4358-88EB-0446D82914D9}"/>
              </a:ext>
            </a:extLst>
          </p:cNvPr>
          <p:cNvSpPr>
            <a:spLocks noGrp="1"/>
          </p:cNvSpPr>
          <p:nvPr>
            <p:ph type="dt" sz="half" idx="10"/>
          </p:nvPr>
        </p:nvSpPr>
        <p:spPr/>
        <p:txBody>
          <a:bodyPr/>
          <a:lstStyle>
            <a:lvl1pPr>
              <a:defRPr/>
            </a:lvl1pPr>
          </a:lstStyle>
          <a:p>
            <a:pPr>
              <a:defRPr/>
            </a:pPr>
            <a:endParaRPr lang="en-US" altLang="ja-JP"/>
          </a:p>
        </p:txBody>
      </p:sp>
      <p:sp>
        <p:nvSpPr>
          <p:cNvPr id="5" name="Footer Placeholder 4">
            <a:extLst>
              <a:ext uri="{FF2B5EF4-FFF2-40B4-BE49-F238E27FC236}">
                <a16:creationId xmlns:a16="http://schemas.microsoft.com/office/drawing/2014/main" id="{68204186-83A8-495B-AE2D-568C387F168A}"/>
              </a:ext>
            </a:extLst>
          </p:cNvPr>
          <p:cNvSpPr>
            <a:spLocks noGrp="1"/>
          </p:cNvSpPr>
          <p:nvPr>
            <p:ph type="ftr" sz="quarter" idx="11"/>
          </p:nvPr>
        </p:nvSpPr>
        <p:spPr/>
        <p:txBody>
          <a:bodyPr/>
          <a:lstStyle>
            <a:lvl1pPr>
              <a:defRPr/>
            </a:lvl1pPr>
          </a:lstStyle>
          <a:p>
            <a:pPr>
              <a:defRPr/>
            </a:pPr>
            <a:endParaRPr lang="en-US" altLang="ja-JP"/>
          </a:p>
        </p:txBody>
      </p:sp>
      <p:sp>
        <p:nvSpPr>
          <p:cNvPr id="6" name="Slide Number Placeholder 5">
            <a:extLst>
              <a:ext uri="{FF2B5EF4-FFF2-40B4-BE49-F238E27FC236}">
                <a16:creationId xmlns:a16="http://schemas.microsoft.com/office/drawing/2014/main" id="{4352A5EB-129D-4B65-B832-576F47FDE331}"/>
              </a:ext>
            </a:extLst>
          </p:cNvPr>
          <p:cNvSpPr>
            <a:spLocks noGrp="1"/>
          </p:cNvSpPr>
          <p:nvPr>
            <p:ph type="sldNum" sz="quarter" idx="12"/>
          </p:nvPr>
        </p:nvSpPr>
        <p:spPr/>
        <p:txBody>
          <a:bodyPr/>
          <a:lstStyle>
            <a:lvl1pPr>
              <a:defRPr/>
            </a:lvl1pPr>
          </a:lstStyle>
          <a:p>
            <a:fld id="{9351C010-623A-4315-8815-5457CE96553A}" type="slidenum">
              <a:rPr lang="en-US" altLang="ja-JP"/>
              <a:pPr/>
              <a:t>‹#›</a:t>
            </a:fld>
            <a:endParaRPr lang="en-US" altLang="ja-JP"/>
          </a:p>
        </p:txBody>
      </p:sp>
    </p:spTree>
    <p:extLst>
      <p:ext uri="{BB962C8B-B14F-4D97-AF65-F5344CB8AC3E}">
        <p14:creationId xmlns:p14="http://schemas.microsoft.com/office/powerpoint/2010/main" val="2669458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04BB54DD-9247-4C13-ACDB-901FD8D52640}"/>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D711E39E-3065-46D3-B8E5-84B4C12C6B3C}"/>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3165A641-188D-4A80-A3F1-AE621B26A794}"/>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a:extLst>
              <a:ext uri="{FF2B5EF4-FFF2-40B4-BE49-F238E27FC236}">
                <a16:creationId xmlns:a16="http://schemas.microsoft.com/office/drawing/2014/main" id="{5E1E05F4-9DFA-475F-9CBD-0F3311E79A2E}"/>
              </a:ext>
            </a:extLst>
          </p:cNvPr>
          <p:cNvSpPr>
            <a:spLocks noGrp="1"/>
          </p:cNvSpPr>
          <p:nvPr>
            <p:ph type="dt" sz="half" idx="10"/>
          </p:nvPr>
        </p:nvSpPr>
        <p:spPr/>
        <p:txBody>
          <a:bodyPr/>
          <a:lstStyle>
            <a:lvl1pPr>
              <a:defRPr/>
            </a:lvl1pPr>
          </a:lstStyle>
          <a:p>
            <a:pPr>
              <a:defRPr/>
            </a:pPr>
            <a:endParaRPr lang="en-US" altLang="ja-JP"/>
          </a:p>
        </p:txBody>
      </p:sp>
      <p:sp>
        <p:nvSpPr>
          <p:cNvPr id="8" name="Footer Placeholder 4">
            <a:extLst>
              <a:ext uri="{FF2B5EF4-FFF2-40B4-BE49-F238E27FC236}">
                <a16:creationId xmlns:a16="http://schemas.microsoft.com/office/drawing/2014/main" id="{0F8A2609-0519-43C8-935A-58FE98CBCA93}"/>
              </a:ext>
            </a:extLst>
          </p:cNvPr>
          <p:cNvSpPr>
            <a:spLocks noGrp="1"/>
          </p:cNvSpPr>
          <p:nvPr>
            <p:ph type="ftr" sz="quarter" idx="11"/>
          </p:nvPr>
        </p:nvSpPr>
        <p:spPr/>
        <p:txBody>
          <a:bodyPr/>
          <a:lstStyle>
            <a:lvl1pPr>
              <a:defRPr/>
            </a:lvl1pPr>
          </a:lstStyle>
          <a:p>
            <a:pPr>
              <a:defRPr/>
            </a:pPr>
            <a:endParaRPr lang="en-US" altLang="ja-JP"/>
          </a:p>
        </p:txBody>
      </p:sp>
      <p:sp>
        <p:nvSpPr>
          <p:cNvPr id="9" name="Slide Number Placeholder 5">
            <a:extLst>
              <a:ext uri="{FF2B5EF4-FFF2-40B4-BE49-F238E27FC236}">
                <a16:creationId xmlns:a16="http://schemas.microsoft.com/office/drawing/2014/main" id="{88485690-06C1-43AD-BDAA-3371298C9196}"/>
              </a:ext>
            </a:extLst>
          </p:cNvPr>
          <p:cNvSpPr>
            <a:spLocks noGrp="1"/>
          </p:cNvSpPr>
          <p:nvPr>
            <p:ph type="sldNum" sz="quarter" idx="12"/>
          </p:nvPr>
        </p:nvSpPr>
        <p:spPr/>
        <p:txBody>
          <a:bodyPr/>
          <a:lstStyle>
            <a:lvl1pPr>
              <a:defRPr/>
            </a:lvl1pPr>
          </a:lstStyle>
          <a:p>
            <a:fld id="{8CFE6ED6-08B3-4E3E-A3B5-B822C09EC362}" type="slidenum">
              <a:rPr lang="en-US" altLang="ja-JP"/>
              <a:pPr/>
              <a:t>‹#›</a:t>
            </a:fld>
            <a:endParaRPr lang="en-US" altLang="ja-JP"/>
          </a:p>
        </p:txBody>
      </p:sp>
    </p:spTree>
    <p:extLst>
      <p:ext uri="{BB962C8B-B14F-4D97-AF65-F5344CB8AC3E}">
        <p14:creationId xmlns:p14="http://schemas.microsoft.com/office/powerpoint/2010/main" val="1255029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a:extLst>
              <a:ext uri="{FF2B5EF4-FFF2-40B4-BE49-F238E27FC236}">
                <a16:creationId xmlns:a16="http://schemas.microsoft.com/office/drawing/2014/main" id="{BB995292-8337-4639-8528-71419B74AD5E}"/>
              </a:ext>
            </a:extLst>
          </p:cNvPr>
          <p:cNvSpPr>
            <a:spLocks noGrp="1"/>
          </p:cNvSpPr>
          <p:nvPr>
            <p:ph type="dt" sz="half" idx="10"/>
          </p:nvPr>
        </p:nvSpPr>
        <p:spPr/>
        <p:txBody>
          <a:bodyPr/>
          <a:lstStyle>
            <a:lvl1pPr>
              <a:defRPr/>
            </a:lvl1pPr>
          </a:lstStyle>
          <a:p>
            <a:pPr>
              <a:defRPr/>
            </a:pPr>
            <a:endParaRPr lang="en-US" altLang="ja-JP"/>
          </a:p>
        </p:txBody>
      </p:sp>
      <p:sp>
        <p:nvSpPr>
          <p:cNvPr id="6" name="Footer Placeholder 4">
            <a:extLst>
              <a:ext uri="{FF2B5EF4-FFF2-40B4-BE49-F238E27FC236}">
                <a16:creationId xmlns:a16="http://schemas.microsoft.com/office/drawing/2014/main" id="{FF34528F-13BE-4E44-AABD-7FCA94B01B2F}"/>
              </a:ext>
            </a:extLst>
          </p:cNvPr>
          <p:cNvSpPr>
            <a:spLocks noGrp="1"/>
          </p:cNvSpPr>
          <p:nvPr>
            <p:ph type="ftr" sz="quarter" idx="11"/>
          </p:nvPr>
        </p:nvSpPr>
        <p:spPr/>
        <p:txBody>
          <a:bodyPr/>
          <a:lstStyle>
            <a:lvl1pPr>
              <a:defRPr/>
            </a:lvl1pPr>
          </a:lstStyle>
          <a:p>
            <a:pPr>
              <a:defRPr/>
            </a:pPr>
            <a:endParaRPr lang="en-US" altLang="ja-JP"/>
          </a:p>
        </p:txBody>
      </p:sp>
      <p:sp>
        <p:nvSpPr>
          <p:cNvPr id="7" name="Slide Number Placeholder 5">
            <a:extLst>
              <a:ext uri="{FF2B5EF4-FFF2-40B4-BE49-F238E27FC236}">
                <a16:creationId xmlns:a16="http://schemas.microsoft.com/office/drawing/2014/main" id="{59D4AC71-EDBB-4BA2-A5F1-DE24FE92B4BD}"/>
              </a:ext>
            </a:extLst>
          </p:cNvPr>
          <p:cNvSpPr>
            <a:spLocks noGrp="1"/>
          </p:cNvSpPr>
          <p:nvPr>
            <p:ph type="sldNum" sz="quarter" idx="12"/>
          </p:nvPr>
        </p:nvSpPr>
        <p:spPr/>
        <p:txBody>
          <a:bodyPr/>
          <a:lstStyle>
            <a:lvl1pPr>
              <a:defRPr/>
            </a:lvl1pPr>
          </a:lstStyle>
          <a:p>
            <a:fld id="{C021769D-6DDB-4DE7-8038-D90258EC6207}" type="slidenum">
              <a:rPr lang="en-US" altLang="ja-JP"/>
              <a:pPr/>
              <a:t>‹#›</a:t>
            </a:fld>
            <a:endParaRPr lang="en-US" altLang="ja-JP"/>
          </a:p>
        </p:txBody>
      </p:sp>
    </p:spTree>
    <p:extLst>
      <p:ext uri="{BB962C8B-B14F-4D97-AF65-F5344CB8AC3E}">
        <p14:creationId xmlns:p14="http://schemas.microsoft.com/office/powerpoint/2010/main" val="1847566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a:extLst>
              <a:ext uri="{FF2B5EF4-FFF2-40B4-BE49-F238E27FC236}">
                <a16:creationId xmlns:a16="http://schemas.microsoft.com/office/drawing/2014/main" id="{C411E41B-C16C-4231-ACDA-78FF18D336D8}"/>
              </a:ext>
            </a:extLst>
          </p:cNvPr>
          <p:cNvSpPr>
            <a:spLocks noGrp="1"/>
          </p:cNvSpPr>
          <p:nvPr>
            <p:ph type="dt" sz="half" idx="10"/>
          </p:nvPr>
        </p:nvSpPr>
        <p:spPr/>
        <p:txBody>
          <a:bodyPr/>
          <a:lstStyle>
            <a:lvl1pPr>
              <a:defRPr/>
            </a:lvl1pPr>
          </a:lstStyle>
          <a:p>
            <a:pPr>
              <a:defRPr/>
            </a:pPr>
            <a:endParaRPr lang="en-US" altLang="ja-JP"/>
          </a:p>
        </p:txBody>
      </p:sp>
      <p:sp>
        <p:nvSpPr>
          <p:cNvPr id="8" name="Footer Placeholder 4">
            <a:extLst>
              <a:ext uri="{FF2B5EF4-FFF2-40B4-BE49-F238E27FC236}">
                <a16:creationId xmlns:a16="http://schemas.microsoft.com/office/drawing/2014/main" id="{8746CB15-DA89-4D44-8F38-05DA006D689D}"/>
              </a:ext>
            </a:extLst>
          </p:cNvPr>
          <p:cNvSpPr>
            <a:spLocks noGrp="1"/>
          </p:cNvSpPr>
          <p:nvPr>
            <p:ph type="ftr" sz="quarter" idx="11"/>
          </p:nvPr>
        </p:nvSpPr>
        <p:spPr/>
        <p:txBody>
          <a:bodyPr/>
          <a:lstStyle>
            <a:lvl1pPr>
              <a:defRPr/>
            </a:lvl1pPr>
          </a:lstStyle>
          <a:p>
            <a:pPr>
              <a:defRPr/>
            </a:pPr>
            <a:endParaRPr lang="en-US" altLang="ja-JP"/>
          </a:p>
        </p:txBody>
      </p:sp>
      <p:sp>
        <p:nvSpPr>
          <p:cNvPr id="9" name="Slide Number Placeholder 5">
            <a:extLst>
              <a:ext uri="{FF2B5EF4-FFF2-40B4-BE49-F238E27FC236}">
                <a16:creationId xmlns:a16="http://schemas.microsoft.com/office/drawing/2014/main" id="{3B8EC1BB-3FDD-4AC0-A73D-73A5FAD50E7D}"/>
              </a:ext>
            </a:extLst>
          </p:cNvPr>
          <p:cNvSpPr>
            <a:spLocks noGrp="1"/>
          </p:cNvSpPr>
          <p:nvPr>
            <p:ph type="sldNum" sz="quarter" idx="12"/>
          </p:nvPr>
        </p:nvSpPr>
        <p:spPr/>
        <p:txBody>
          <a:bodyPr/>
          <a:lstStyle>
            <a:lvl1pPr>
              <a:defRPr/>
            </a:lvl1pPr>
          </a:lstStyle>
          <a:p>
            <a:fld id="{836E6C4D-3577-4A0A-86CB-F8030BD55E0E}" type="slidenum">
              <a:rPr lang="en-US" altLang="ja-JP"/>
              <a:pPr/>
              <a:t>‹#›</a:t>
            </a:fld>
            <a:endParaRPr lang="en-US" altLang="ja-JP"/>
          </a:p>
        </p:txBody>
      </p:sp>
    </p:spTree>
    <p:extLst>
      <p:ext uri="{BB962C8B-B14F-4D97-AF65-F5344CB8AC3E}">
        <p14:creationId xmlns:p14="http://schemas.microsoft.com/office/powerpoint/2010/main" val="50979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a:extLst>
              <a:ext uri="{FF2B5EF4-FFF2-40B4-BE49-F238E27FC236}">
                <a16:creationId xmlns:a16="http://schemas.microsoft.com/office/drawing/2014/main" id="{371B2EF4-4E98-4660-97F7-C3E326C2877E}"/>
              </a:ext>
            </a:extLst>
          </p:cNvPr>
          <p:cNvSpPr>
            <a:spLocks noGrp="1"/>
          </p:cNvSpPr>
          <p:nvPr>
            <p:ph type="dt" sz="half" idx="10"/>
          </p:nvPr>
        </p:nvSpPr>
        <p:spPr/>
        <p:txBody>
          <a:bodyPr/>
          <a:lstStyle>
            <a:lvl1pPr>
              <a:defRPr/>
            </a:lvl1pPr>
          </a:lstStyle>
          <a:p>
            <a:pPr>
              <a:defRPr/>
            </a:pPr>
            <a:endParaRPr lang="en-US" altLang="ja-JP"/>
          </a:p>
        </p:txBody>
      </p:sp>
      <p:sp>
        <p:nvSpPr>
          <p:cNvPr id="4" name="Footer Placeholder 4">
            <a:extLst>
              <a:ext uri="{FF2B5EF4-FFF2-40B4-BE49-F238E27FC236}">
                <a16:creationId xmlns:a16="http://schemas.microsoft.com/office/drawing/2014/main" id="{AB28673E-1886-48E1-AFA9-87C84E562972}"/>
              </a:ext>
            </a:extLst>
          </p:cNvPr>
          <p:cNvSpPr>
            <a:spLocks noGrp="1"/>
          </p:cNvSpPr>
          <p:nvPr>
            <p:ph type="ftr" sz="quarter" idx="11"/>
          </p:nvPr>
        </p:nvSpPr>
        <p:spPr/>
        <p:txBody>
          <a:bodyPr/>
          <a:lstStyle>
            <a:lvl1pPr>
              <a:defRPr/>
            </a:lvl1pPr>
          </a:lstStyle>
          <a:p>
            <a:pPr>
              <a:defRPr/>
            </a:pPr>
            <a:endParaRPr lang="en-US" altLang="ja-JP"/>
          </a:p>
        </p:txBody>
      </p:sp>
      <p:sp>
        <p:nvSpPr>
          <p:cNvPr id="5" name="Slide Number Placeholder 5">
            <a:extLst>
              <a:ext uri="{FF2B5EF4-FFF2-40B4-BE49-F238E27FC236}">
                <a16:creationId xmlns:a16="http://schemas.microsoft.com/office/drawing/2014/main" id="{867679F5-FB7B-4008-9070-365C2A08B306}"/>
              </a:ext>
            </a:extLst>
          </p:cNvPr>
          <p:cNvSpPr>
            <a:spLocks noGrp="1"/>
          </p:cNvSpPr>
          <p:nvPr>
            <p:ph type="sldNum" sz="quarter" idx="12"/>
          </p:nvPr>
        </p:nvSpPr>
        <p:spPr/>
        <p:txBody>
          <a:bodyPr/>
          <a:lstStyle>
            <a:lvl1pPr>
              <a:defRPr/>
            </a:lvl1pPr>
          </a:lstStyle>
          <a:p>
            <a:fld id="{69704FC5-9300-469F-9DF4-9800E5AA84AE}" type="slidenum">
              <a:rPr lang="en-US" altLang="ja-JP"/>
              <a:pPr/>
              <a:t>‹#›</a:t>
            </a:fld>
            <a:endParaRPr lang="en-US" altLang="ja-JP"/>
          </a:p>
        </p:txBody>
      </p:sp>
    </p:spTree>
    <p:extLst>
      <p:ext uri="{BB962C8B-B14F-4D97-AF65-F5344CB8AC3E}">
        <p14:creationId xmlns:p14="http://schemas.microsoft.com/office/powerpoint/2010/main" val="2047517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9A1C1C-A04B-4F72-B3C2-CF1FFD56A456}"/>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a:ext uri="{FF2B5EF4-FFF2-40B4-BE49-F238E27FC236}">
                <a16:creationId xmlns:a16="http://schemas.microsoft.com/office/drawing/2014/main" id="{F462C58C-2600-419A-9E85-D3D030412E65}"/>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29650B4B-22BA-4DF6-89A6-EB13C433965E}"/>
              </a:ext>
            </a:extLst>
          </p:cNvPr>
          <p:cNvSpPr>
            <a:spLocks noGrp="1"/>
          </p:cNvSpPr>
          <p:nvPr>
            <p:ph type="dt" sz="half" idx="10"/>
          </p:nvPr>
        </p:nvSpPr>
        <p:spPr/>
        <p:txBody>
          <a:bodyPr/>
          <a:lstStyle>
            <a:lvl1pPr>
              <a:defRPr/>
            </a:lvl1pPr>
          </a:lstStyle>
          <a:p>
            <a:pPr>
              <a:defRPr/>
            </a:pPr>
            <a:endParaRPr lang="en-US" altLang="ja-JP"/>
          </a:p>
        </p:txBody>
      </p:sp>
      <p:sp>
        <p:nvSpPr>
          <p:cNvPr id="5" name="Footer Placeholder 7">
            <a:extLst>
              <a:ext uri="{FF2B5EF4-FFF2-40B4-BE49-F238E27FC236}">
                <a16:creationId xmlns:a16="http://schemas.microsoft.com/office/drawing/2014/main" id="{6BF559C0-2C34-4A33-9450-F17767D4B06F}"/>
              </a:ext>
            </a:extLst>
          </p:cNvPr>
          <p:cNvSpPr>
            <a:spLocks noGrp="1"/>
          </p:cNvSpPr>
          <p:nvPr>
            <p:ph type="ftr" sz="quarter" idx="11"/>
          </p:nvPr>
        </p:nvSpPr>
        <p:spPr/>
        <p:txBody>
          <a:bodyPr/>
          <a:lstStyle>
            <a:lvl1pPr>
              <a:defRPr>
                <a:solidFill>
                  <a:srgbClr val="FFFFFF"/>
                </a:solidFill>
              </a:defRPr>
            </a:lvl1pPr>
          </a:lstStyle>
          <a:p>
            <a:pPr>
              <a:defRPr/>
            </a:pPr>
            <a:endParaRPr lang="en-US" altLang="ja-JP"/>
          </a:p>
        </p:txBody>
      </p:sp>
      <p:sp>
        <p:nvSpPr>
          <p:cNvPr id="6" name="Slide Number Placeholder 8">
            <a:extLst>
              <a:ext uri="{FF2B5EF4-FFF2-40B4-BE49-F238E27FC236}">
                <a16:creationId xmlns:a16="http://schemas.microsoft.com/office/drawing/2014/main" id="{27D7C098-5C30-402E-9E58-D2F07A9C1166}"/>
              </a:ext>
            </a:extLst>
          </p:cNvPr>
          <p:cNvSpPr>
            <a:spLocks noGrp="1"/>
          </p:cNvSpPr>
          <p:nvPr>
            <p:ph type="sldNum" sz="quarter" idx="12"/>
          </p:nvPr>
        </p:nvSpPr>
        <p:spPr/>
        <p:txBody>
          <a:bodyPr/>
          <a:lstStyle>
            <a:lvl1pPr>
              <a:defRPr/>
            </a:lvl1pPr>
          </a:lstStyle>
          <a:p>
            <a:fld id="{E18C2803-86D9-4CA4-9EA3-2FA30BBA50AE}" type="slidenum">
              <a:rPr lang="en-US" altLang="ja-JP"/>
              <a:pPr/>
              <a:t>‹#›</a:t>
            </a:fld>
            <a:endParaRPr lang="en-US" altLang="ja-JP"/>
          </a:p>
        </p:txBody>
      </p:sp>
    </p:spTree>
    <p:extLst>
      <p:ext uri="{BB962C8B-B14F-4D97-AF65-F5344CB8AC3E}">
        <p14:creationId xmlns:p14="http://schemas.microsoft.com/office/powerpoint/2010/main" val="349386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745114B-CB14-45AD-818A-ECA2528C2F3D}"/>
              </a:ext>
            </a:extLst>
          </p:cNvPr>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E73C067E-3DD2-4CF5-8DB7-FFDD234BA791}"/>
              </a:ext>
            </a:extLst>
          </p:cNvPr>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a:extLst>
              <a:ext uri="{FF2B5EF4-FFF2-40B4-BE49-F238E27FC236}">
                <a16:creationId xmlns:a16="http://schemas.microsoft.com/office/drawing/2014/main" id="{E6ED0106-8342-4D69-AEC3-DA06B5969E91}"/>
              </a:ext>
            </a:extLst>
          </p:cNvPr>
          <p:cNvSpPr>
            <a:spLocks noGrp="1"/>
          </p:cNvSpPr>
          <p:nvPr>
            <p:ph type="dt" sz="half" idx="10"/>
          </p:nvPr>
        </p:nvSpPr>
        <p:spPr>
          <a:xfrm>
            <a:off x="349250" y="6459538"/>
            <a:ext cx="1963738" cy="365125"/>
          </a:xfrm>
        </p:spPr>
        <p:txBody>
          <a:bodyPr/>
          <a:lstStyle>
            <a:lvl1pPr algn="l">
              <a:defRPr/>
            </a:lvl1pPr>
          </a:lstStyle>
          <a:p>
            <a:pPr>
              <a:defRPr/>
            </a:pPr>
            <a:endParaRPr lang="en-US" altLang="ja-JP"/>
          </a:p>
        </p:txBody>
      </p:sp>
      <p:sp>
        <p:nvSpPr>
          <p:cNvPr id="8" name="Footer Placeholder 5">
            <a:extLst>
              <a:ext uri="{FF2B5EF4-FFF2-40B4-BE49-F238E27FC236}">
                <a16:creationId xmlns:a16="http://schemas.microsoft.com/office/drawing/2014/main" id="{A56FDB17-7759-4740-8436-DA7FC051D85C}"/>
              </a:ext>
            </a:extLst>
          </p:cNvPr>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ltLang="ja-JP"/>
          </a:p>
        </p:txBody>
      </p:sp>
      <p:sp>
        <p:nvSpPr>
          <p:cNvPr id="9" name="Slide Number Placeholder 6">
            <a:extLst>
              <a:ext uri="{FF2B5EF4-FFF2-40B4-BE49-F238E27FC236}">
                <a16:creationId xmlns:a16="http://schemas.microsoft.com/office/drawing/2014/main" id="{F4D2EC91-0203-43BD-B65F-B0934D264F6B}"/>
              </a:ext>
            </a:extLst>
          </p:cNvPr>
          <p:cNvSpPr>
            <a:spLocks noGrp="1"/>
          </p:cNvSpPr>
          <p:nvPr>
            <p:ph type="sldNum" sz="quarter" idx="12"/>
          </p:nvPr>
        </p:nvSpPr>
        <p:spPr/>
        <p:txBody>
          <a:bodyPr/>
          <a:lstStyle>
            <a:lvl1pPr>
              <a:defRPr>
                <a:solidFill>
                  <a:schemeClr val="tx2"/>
                </a:solidFill>
              </a:defRPr>
            </a:lvl1pPr>
          </a:lstStyle>
          <a:p>
            <a:fld id="{AB6761E4-799C-4006-935B-E4A63D98BC5E}" type="slidenum">
              <a:rPr lang="en-US" altLang="ja-JP"/>
              <a:pPr/>
              <a:t>‹#›</a:t>
            </a:fld>
            <a:endParaRPr lang="en-US" altLang="ja-JP"/>
          </a:p>
        </p:txBody>
      </p:sp>
    </p:spTree>
    <p:extLst>
      <p:ext uri="{BB962C8B-B14F-4D97-AF65-F5344CB8AC3E}">
        <p14:creationId xmlns:p14="http://schemas.microsoft.com/office/powerpoint/2010/main" val="62830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23C1584-0987-40C5-8A6B-111F125CC594}"/>
              </a:ext>
            </a:extLst>
          </p:cNvPr>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DBC64D49-7F6F-4848-91E9-F052C56C6093}"/>
              </a:ext>
            </a:extLst>
          </p:cNvPr>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cstate="print"/>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endParaRPr lang="en-US" noProof="0"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a:extLst>
              <a:ext uri="{FF2B5EF4-FFF2-40B4-BE49-F238E27FC236}">
                <a16:creationId xmlns:a16="http://schemas.microsoft.com/office/drawing/2014/main" id="{26F26362-B478-41EA-AB82-0BF9B8C5B73D}"/>
              </a:ext>
            </a:extLst>
          </p:cNvPr>
          <p:cNvSpPr>
            <a:spLocks noGrp="1"/>
          </p:cNvSpPr>
          <p:nvPr>
            <p:ph type="dt" sz="half" idx="10"/>
          </p:nvPr>
        </p:nvSpPr>
        <p:spPr/>
        <p:txBody>
          <a:bodyPr/>
          <a:lstStyle>
            <a:lvl1pPr>
              <a:defRPr/>
            </a:lvl1pPr>
          </a:lstStyle>
          <a:p>
            <a:pPr>
              <a:defRPr/>
            </a:pPr>
            <a:endParaRPr lang="en-US" altLang="ja-JP"/>
          </a:p>
        </p:txBody>
      </p:sp>
      <p:sp>
        <p:nvSpPr>
          <p:cNvPr id="8" name="Footer Placeholder 5">
            <a:extLst>
              <a:ext uri="{FF2B5EF4-FFF2-40B4-BE49-F238E27FC236}">
                <a16:creationId xmlns:a16="http://schemas.microsoft.com/office/drawing/2014/main" id="{DEF2580D-0368-47A1-A0BF-C691E85AC973}"/>
              </a:ext>
            </a:extLst>
          </p:cNvPr>
          <p:cNvSpPr>
            <a:spLocks noGrp="1"/>
          </p:cNvSpPr>
          <p:nvPr>
            <p:ph type="ftr" sz="quarter" idx="11"/>
          </p:nvPr>
        </p:nvSpPr>
        <p:spPr/>
        <p:txBody>
          <a:bodyPr/>
          <a:lstStyle>
            <a:lvl1pPr>
              <a:defRPr/>
            </a:lvl1pPr>
          </a:lstStyle>
          <a:p>
            <a:pPr>
              <a:defRPr/>
            </a:pPr>
            <a:endParaRPr lang="en-US" altLang="ja-JP"/>
          </a:p>
        </p:txBody>
      </p:sp>
      <p:sp>
        <p:nvSpPr>
          <p:cNvPr id="9" name="Slide Number Placeholder 6">
            <a:extLst>
              <a:ext uri="{FF2B5EF4-FFF2-40B4-BE49-F238E27FC236}">
                <a16:creationId xmlns:a16="http://schemas.microsoft.com/office/drawing/2014/main" id="{E3FBFCC2-7A99-4EAE-B7A7-CE4C824011D9}"/>
              </a:ext>
            </a:extLst>
          </p:cNvPr>
          <p:cNvSpPr>
            <a:spLocks noGrp="1"/>
          </p:cNvSpPr>
          <p:nvPr>
            <p:ph type="sldNum" sz="quarter" idx="12"/>
          </p:nvPr>
        </p:nvSpPr>
        <p:spPr/>
        <p:txBody>
          <a:bodyPr/>
          <a:lstStyle>
            <a:lvl1pPr>
              <a:defRPr/>
            </a:lvl1pPr>
          </a:lstStyle>
          <a:p>
            <a:fld id="{DBE34D73-65E4-48C1-AB30-3553647F3D42}" type="slidenum">
              <a:rPr lang="en-US" altLang="ja-JP"/>
              <a:pPr/>
              <a:t>‹#›</a:t>
            </a:fld>
            <a:endParaRPr lang="en-US" altLang="ja-JP"/>
          </a:p>
        </p:txBody>
      </p:sp>
    </p:spTree>
    <p:extLst>
      <p:ext uri="{BB962C8B-B14F-4D97-AF65-F5344CB8AC3E}">
        <p14:creationId xmlns:p14="http://schemas.microsoft.com/office/powerpoint/2010/main" val="1344953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5E98A1-1976-429D-B783-3ABEAC0107B8}"/>
              </a:ext>
            </a:extLst>
          </p:cNvPr>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D3086B45-7796-41B0-B4D5-5F5629E8660C}"/>
              </a:ext>
            </a:extLst>
          </p:cNvPr>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004ECFAE-6A1C-42CF-9BD6-E1A488C48DC2}"/>
              </a:ext>
            </a:extLst>
          </p:cNvPr>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1029" name="Text Placeholder 2">
            <a:extLst>
              <a:ext uri="{FF2B5EF4-FFF2-40B4-BE49-F238E27FC236}">
                <a16:creationId xmlns:a16="http://schemas.microsoft.com/office/drawing/2014/main" id="{282D65A8-30F4-4B22-A877-5E08DC2324C3}"/>
              </a:ext>
            </a:extLst>
          </p:cNvPr>
          <p:cNvSpPr>
            <a:spLocks noGrp="1" noChangeArrowheads="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a:extLst>
              <a:ext uri="{FF2B5EF4-FFF2-40B4-BE49-F238E27FC236}">
                <a16:creationId xmlns:a16="http://schemas.microsoft.com/office/drawing/2014/main" id="{462C83FA-C4B6-4B69-B7AD-B7CE0A2D30C5}"/>
              </a:ext>
            </a:extLst>
          </p:cNvPr>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rgbClr val="FFFFFF"/>
                </a:solidFill>
                <a:latin typeface="+mn-lt"/>
                <a:ea typeface="+mn-ea"/>
              </a:defRPr>
            </a:lvl1pPr>
          </a:lstStyle>
          <a:p>
            <a:pPr>
              <a:defRPr/>
            </a:pPr>
            <a:endParaRPr lang="en-US" altLang="ja-JP"/>
          </a:p>
        </p:txBody>
      </p:sp>
      <p:sp>
        <p:nvSpPr>
          <p:cNvPr id="5" name="Footer Placeholder 4">
            <a:extLst>
              <a:ext uri="{FF2B5EF4-FFF2-40B4-BE49-F238E27FC236}">
                <a16:creationId xmlns:a16="http://schemas.microsoft.com/office/drawing/2014/main" id="{84E9A2EB-1A2B-44A8-8170-D722187FF786}"/>
              </a:ext>
            </a:extLst>
          </p:cNvPr>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900" cap="all" baseline="0">
                <a:solidFill>
                  <a:srgbClr val="FFFFFF"/>
                </a:solidFill>
                <a:latin typeface="+mn-lt"/>
                <a:ea typeface="+mn-ea"/>
              </a:defRPr>
            </a:lvl1pPr>
          </a:lstStyle>
          <a:p>
            <a:pPr>
              <a:defRPr/>
            </a:pPr>
            <a:endParaRPr lang="en-US" altLang="ja-JP"/>
          </a:p>
        </p:txBody>
      </p:sp>
      <p:sp>
        <p:nvSpPr>
          <p:cNvPr id="6" name="Slide Number Placeholder 5">
            <a:extLst>
              <a:ext uri="{FF2B5EF4-FFF2-40B4-BE49-F238E27FC236}">
                <a16:creationId xmlns:a16="http://schemas.microsoft.com/office/drawing/2014/main" id="{BD182A00-4D2E-444A-846C-163FC4E5F510}"/>
              </a:ext>
            </a:extLst>
          </p:cNvPr>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a:defRPr kumimoji="0" sz="1000">
                <a:solidFill>
                  <a:srgbClr val="FFFFFF"/>
                </a:solidFill>
              </a:defRPr>
            </a:lvl1pPr>
          </a:lstStyle>
          <a:p>
            <a:fld id="{E86D95C8-89E8-40E1-AAE4-822679DCFD94}" type="slidenum">
              <a:rPr lang="en-US" altLang="ja-JP"/>
              <a:pPr/>
              <a:t>‹#›</a:t>
            </a:fld>
            <a:endParaRPr lang="en-US" altLang="ja-JP"/>
          </a:p>
        </p:txBody>
      </p:sp>
      <p:cxnSp>
        <p:nvCxnSpPr>
          <p:cNvPr id="10" name="Straight Connector 9">
            <a:extLst>
              <a:ext uri="{FF2B5EF4-FFF2-40B4-BE49-F238E27FC236}">
                <a16:creationId xmlns:a16="http://schemas.microsoft.com/office/drawing/2014/main" id="{21CB2043-FF15-482C-824E-C140F534219E}"/>
              </a:ext>
            </a:extLst>
          </p:cNvPr>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351" r:id="rId1"/>
    <p:sldLayoutId id="2147484346" r:id="rId2"/>
    <p:sldLayoutId id="2147484352" r:id="rId3"/>
    <p:sldLayoutId id="2147484347" r:id="rId4"/>
    <p:sldLayoutId id="2147484348" r:id="rId5"/>
    <p:sldLayoutId id="2147484349" r:id="rId6"/>
    <p:sldLayoutId id="2147484353" r:id="rId7"/>
    <p:sldLayoutId id="2147484354" r:id="rId8"/>
    <p:sldLayoutId id="2147484355" r:id="rId9"/>
    <p:sldLayoutId id="2147484350" r:id="rId10"/>
    <p:sldLayoutId id="2147484356" r:id="rId11"/>
  </p:sldLayoutIdLst>
  <p:txStyles>
    <p:titleStyle>
      <a:lvl1pPr algn="l" rtl="0" eaLnBrk="0" fontAlgn="base" hangingPunct="0">
        <a:lnSpc>
          <a:spcPct val="85000"/>
        </a:lnSpc>
        <a:spcBef>
          <a:spcPct val="0"/>
        </a:spcBef>
        <a:spcAft>
          <a:spcPct val="0"/>
        </a:spcAft>
        <a:defRPr kumimoji="1"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kumimoji="1"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kumimoji="1"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kumimoji="1"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kumimoji="1"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6" descr="紫のメッシュ">
            <a:extLst>
              <a:ext uri="{FF2B5EF4-FFF2-40B4-BE49-F238E27FC236}">
                <a16:creationId xmlns:a16="http://schemas.microsoft.com/office/drawing/2014/main" id="{77D1BBF6-AD08-4193-9CCB-283A6BED6C2E}"/>
              </a:ext>
            </a:extLst>
          </p:cNvPr>
          <p:cNvSpPr>
            <a:spLocks noChangeArrowheads="1" noChangeShapeType="1" noTextEdit="1"/>
          </p:cNvSpPr>
          <p:nvPr/>
        </p:nvSpPr>
        <p:spPr bwMode="auto">
          <a:xfrm>
            <a:off x="2728913" y="5877272"/>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dirty="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dirty="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8195" name="WordArt 10">
            <a:extLst>
              <a:ext uri="{FF2B5EF4-FFF2-40B4-BE49-F238E27FC236}">
                <a16:creationId xmlns:a16="http://schemas.microsoft.com/office/drawing/2014/main" id="{214186BE-5BDF-4530-9746-FBB5CC0B8735}"/>
              </a:ext>
            </a:extLst>
          </p:cNvPr>
          <p:cNvSpPr>
            <a:spLocks noChangeArrowheads="1" noChangeShapeType="1" noTextEdit="1"/>
          </p:cNvSpPr>
          <p:nvPr/>
        </p:nvSpPr>
        <p:spPr bwMode="auto">
          <a:xfrm>
            <a:off x="3621088" y="1427163"/>
            <a:ext cx="1873250"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体育</a:t>
            </a:r>
          </a:p>
        </p:txBody>
      </p:sp>
      <p:sp>
        <p:nvSpPr>
          <p:cNvPr id="6149" name="AutoShape 12">
            <a:extLst>
              <a:ext uri="{FF2B5EF4-FFF2-40B4-BE49-F238E27FC236}">
                <a16:creationId xmlns:a16="http://schemas.microsoft.com/office/drawing/2014/main" id="{9DC8ED62-9A13-4B18-AB73-3D36ABE867AE}"/>
              </a:ext>
            </a:extLst>
          </p:cNvPr>
          <p:cNvSpPr>
            <a:spLocks noChangeArrowheads="1"/>
          </p:cNvSpPr>
          <p:nvPr/>
        </p:nvSpPr>
        <p:spPr bwMode="auto">
          <a:xfrm>
            <a:off x="1557338" y="2252664"/>
            <a:ext cx="6264275" cy="3178174"/>
          </a:xfrm>
          <a:prstGeom prst="bevel">
            <a:avLst>
              <a:gd name="adj" fmla="val 4912"/>
            </a:avLst>
          </a:prstGeom>
          <a:solidFill>
            <a:schemeClr val="accent2">
              <a:lumMod val="60000"/>
              <a:lumOff val="4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auto">
              <a:spcBef>
                <a:spcPct val="50000"/>
              </a:spcBef>
              <a:spcAft>
                <a:spcPts val="0"/>
              </a:spcAft>
              <a:buFontTx/>
              <a:buNone/>
              <a:defRPr/>
            </a:pPr>
            <a:r>
              <a:rPr lang="en-US" altLang="ja-JP" sz="2400" b="1" dirty="0">
                <a:ea typeface="HGPｺﾞｼｯｸM" panose="020B0600000000000000" pitchFamily="50" charset="-128"/>
              </a:rPr>
              <a:t>Ⅰ</a:t>
            </a:r>
            <a:r>
              <a:rPr lang="ja-JP" altLang="en-US" sz="2400" b="1" dirty="0">
                <a:ea typeface="HGP教科書体" panose="02020600000000000000" pitchFamily="18" charset="-128"/>
              </a:rPr>
              <a:t>　体育科の改訂の趣旨及び要点</a:t>
            </a:r>
          </a:p>
          <a:p>
            <a:pPr fontAlgn="auto">
              <a:spcBef>
                <a:spcPct val="50000"/>
              </a:spcBef>
              <a:spcAft>
                <a:spcPts val="0"/>
              </a:spcAft>
              <a:buFontTx/>
              <a:buNone/>
              <a:defRPr/>
            </a:pPr>
            <a:r>
              <a:rPr lang="en-US" altLang="ja-JP" sz="2400" b="1" dirty="0">
                <a:ea typeface="HGPｺﾞｼｯｸM" panose="020B0600000000000000" pitchFamily="50" charset="-128"/>
              </a:rPr>
              <a:t>Ⅱ</a:t>
            </a:r>
            <a:r>
              <a:rPr lang="ja-JP" altLang="en-US" sz="2400" b="1" dirty="0">
                <a:ea typeface="HGP教科書体" panose="02020600000000000000" pitchFamily="18" charset="-128"/>
              </a:rPr>
              <a:t>　体育科の目標</a:t>
            </a:r>
            <a:endParaRPr lang="en-US" altLang="ja-JP" sz="2400" b="1" dirty="0">
              <a:ea typeface="HGP教科書体" panose="02020600000000000000" pitchFamily="18" charset="-128"/>
            </a:endParaRPr>
          </a:p>
          <a:p>
            <a:pPr fontAlgn="auto">
              <a:spcBef>
                <a:spcPct val="50000"/>
              </a:spcBef>
              <a:spcAft>
                <a:spcPts val="0"/>
              </a:spcAft>
              <a:buFontTx/>
              <a:buNone/>
              <a:defRPr/>
            </a:pPr>
            <a:r>
              <a:rPr lang="en-US" altLang="ja-JP" sz="2400" b="1" dirty="0">
                <a:ea typeface="HGP教科書体" panose="02020600000000000000" pitchFamily="18" charset="-128"/>
              </a:rPr>
              <a:t>Ⅲ</a:t>
            </a:r>
            <a:r>
              <a:rPr lang="ja-JP" altLang="en-US" sz="2400" b="1" dirty="0">
                <a:ea typeface="HGP教科書体" panose="02020600000000000000" pitchFamily="18" charset="-128"/>
              </a:rPr>
              <a:t>　体育科の内容</a:t>
            </a:r>
            <a:endParaRPr lang="en-US" altLang="ja-JP" sz="2400" b="1" dirty="0">
              <a:ea typeface="HGP教科書体" panose="02020600000000000000" pitchFamily="18" charset="-128"/>
            </a:endParaRPr>
          </a:p>
          <a:p>
            <a:pPr fontAlgn="auto">
              <a:spcBef>
                <a:spcPct val="50000"/>
              </a:spcBef>
              <a:spcAft>
                <a:spcPts val="0"/>
              </a:spcAft>
              <a:buFontTx/>
              <a:buNone/>
              <a:defRPr/>
            </a:pPr>
            <a:r>
              <a:rPr lang="en-US" altLang="ja-JP" sz="2400" b="1" dirty="0">
                <a:ea typeface="HGP教科書体" panose="02020600000000000000" pitchFamily="18" charset="-128"/>
              </a:rPr>
              <a:t>Ⅳ</a:t>
            </a:r>
            <a:r>
              <a:rPr lang="ja-JP" altLang="en-US" sz="2400" b="1" dirty="0">
                <a:ea typeface="HGP教科書体" panose="02020600000000000000" pitchFamily="18" charset="-128"/>
              </a:rPr>
              <a:t>　各学年の目標及び内容</a:t>
            </a:r>
            <a:endParaRPr lang="en-US" altLang="ja-JP" sz="2400" b="1" dirty="0">
              <a:ea typeface="HGP教科書体" panose="02020600000000000000" pitchFamily="18" charset="-128"/>
            </a:endParaRPr>
          </a:p>
          <a:p>
            <a:pPr fontAlgn="auto">
              <a:spcBef>
                <a:spcPct val="50000"/>
              </a:spcBef>
              <a:spcAft>
                <a:spcPts val="0"/>
              </a:spcAft>
              <a:buFontTx/>
              <a:buNone/>
              <a:defRPr/>
            </a:pPr>
            <a:r>
              <a:rPr lang="en-US" altLang="ja-JP" sz="2400" b="1" dirty="0">
                <a:ea typeface="HGP教科書体" panose="02020600000000000000" pitchFamily="18" charset="-128"/>
              </a:rPr>
              <a:t>Ⅴ</a:t>
            </a:r>
            <a:r>
              <a:rPr lang="ja-JP" altLang="en-US" sz="2400" b="1" dirty="0">
                <a:ea typeface="HGP教科書体" panose="02020600000000000000" pitchFamily="18" charset="-128"/>
              </a:rPr>
              <a:t>　指導計画の作成と内容の取扱い</a:t>
            </a:r>
          </a:p>
        </p:txBody>
      </p:sp>
      <p:sp>
        <p:nvSpPr>
          <p:cNvPr id="8197" name="Text Box 14">
            <a:extLst>
              <a:ext uri="{FF2B5EF4-FFF2-40B4-BE49-F238E27FC236}">
                <a16:creationId xmlns:a16="http://schemas.microsoft.com/office/drawing/2014/main" id="{1DCD6044-5DAB-435C-83C6-0DF3C5A3DA69}"/>
              </a:ext>
            </a:extLst>
          </p:cNvPr>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defTabSz="1279525"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defTabSz="1279525"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defTabSz="1279525"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defTabSz="1279525"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3600" b="1">
                <a:solidFill>
                  <a:schemeClr val="bg1"/>
                </a:solidFill>
                <a:latin typeface="HGP教科書体" panose="02020600000000000000" pitchFamily="18" charset="-128"/>
                <a:ea typeface="HGP教科書体" panose="02020600000000000000" pitchFamily="18" charset="-128"/>
              </a:rPr>
              <a:t>教育課程</a:t>
            </a:r>
          </a:p>
        </p:txBody>
      </p:sp>
      <p:sp>
        <p:nvSpPr>
          <p:cNvPr id="8198" name="Text Box 16">
            <a:extLst>
              <a:ext uri="{FF2B5EF4-FFF2-40B4-BE49-F238E27FC236}">
                <a16:creationId xmlns:a16="http://schemas.microsoft.com/office/drawing/2014/main" id="{30E0A170-99C5-4E22-A404-108856EF7142}"/>
              </a:ext>
            </a:extLst>
          </p:cNvPr>
          <p:cNvSpPr txBox="1">
            <a:spLocks noChangeArrowheads="1"/>
          </p:cNvSpPr>
          <p:nvPr/>
        </p:nvSpPr>
        <p:spPr bwMode="auto">
          <a:xfrm>
            <a:off x="4262438" y="403225"/>
            <a:ext cx="1231900"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defTabSz="1279525"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defTabSz="1279525"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defTabSz="1279525"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defTabSz="1279525"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8199" name="Rectangle 17">
            <a:extLst>
              <a:ext uri="{FF2B5EF4-FFF2-40B4-BE49-F238E27FC236}">
                <a16:creationId xmlns:a16="http://schemas.microsoft.com/office/drawing/2014/main" id="{C4E07087-3992-4FFC-BABE-439DB7813AB5}"/>
              </a:ext>
            </a:extLst>
          </p:cNvPr>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defTabSz="1279525"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defTabSz="1279525"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defTabSz="1279525"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defTabSz="1279525"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3600" b="1">
                <a:solidFill>
                  <a:schemeClr val="bg1"/>
                </a:solidFill>
                <a:latin typeface="HGP教科書体" panose="02020600000000000000" pitchFamily="18" charset="-128"/>
                <a:ea typeface="HGP教科書体" panose="02020600000000000000" pitchFamily="18" charset="-128"/>
              </a:rPr>
              <a:t>小学校</a:t>
            </a:r>
          </a:p>
        </p:txBody>
      </p:sp>
      <p:sp>
        <p:nvSpPr>
          <p:cNvPr id="2" name="楕円 1">
            <a:extLst>
              <a:ext uri="{FF2B5EF4-FFF2-40B4-BE49-F238E27FC236}">
                <a16:creationId xmlns:a16="http://schemas.microsoft.com/office/drawing/2014/main" id="{52AAD1A8-3352-4619-90E2-D76E04BD89D3}"/>
              </a:ext>
            </a:extLst>
          </p:cNvPr>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6680"/>
    </mc:Choice>
    <mc:Fallback xmlns="">
      <p:transition spd="slow" advClick="0" advTm="26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15">
            <a:extLst>
              <a:ext uri="{FF2B5EF4-FFF2-40B4-BE49-F238E27FC236}">
                <a16:creationId xmlns:a16="http://schemas.microsoft.com/office/drawing/2014/main" id="{8BE9A373-98C6-453D-84B5-2E2DE9485F73}"/>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Ⅱ</a:t>
            </a:r>
            <a:r>
              <a:rPr lang="ja-JP" altLang="en-US" sz="2800" b="1">
                <a:latin typeface="Arial" panose="020B0604020202020204" pitchFamily="34" charset="0"/>
                <a:ea typeface="HGP教科書体" panose="02020600000000000000" pitchFamily="18" charset="-128"/>
              </a:rPr>
              <a:t>　体育科の目標</a:t>
            </a:r>
            <a:endParaRPr lang="ja-JP" altLang="en-US" sz="2800">
              <a:latin typeface="Tahoma" panose="020B0604030504040204" pitchFamily="34" charset="0"/>
            </a:endParaRPr>
          </a:p>
        </p:txBody>
      </p:sp>
      <p:sp>
        <p:nvSpPr>
          <p:cNvPr id="3" name="AutoShape 16">
            <a:extLst>
              <a:ext uri="{FF2B5EF4-FFF2-40B4-BE49-F238E27FC236}">
                <a16:creationId xmlns:a16="http://schemas.microsoft.com/office/drawing/2014/main" id="{B9FEA2FC-E669-4301-AE0A-3F7E772B1641}"/>
              </a:ext>
            </a:extLst>
          </p:cNvPr>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P17</a:t>
            </a:r>
            <a:endParaRPr lang="ja-JP" altLang="en-US" dirty="0"/>
          </a:p>
        </p:txBody>
      </p:sp>
      <p:sp>
        <p:nvSpPr>
          <p:cNvPr id="7" name="角丸四角形 6">
            <a:extLst>
              <a:ext uri="{FF2B5EF4-FFF2-40B4-BE49-F238E27FC236}">
                <a16:creationId xmlns:a16="http://schemas.microsoft.com/office/drawing/2014/main" id="{8BB3B238-4929-43CA-B07E-2130F02B8279}"/>
              </a:ext>
            </a:extLst>
          </p:cNvPr>
          <p:cNvSpPr/>
          <p:nvPr/>
        </p:nvSpPr>
        <p:spPr>
          <a:xfrm>
            <a:off x="107504" y="908720"/>
            <a:ext cx="2592288"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400" b="1" dirty="0"/>
              <a:t>１　教科の目標</a:t>
            </a:r>
          </a:p>
        </p:txBody>
      </p:sp>
      <p:sp>
        <p:nvSpPr>
          <p:cNvPr id="8" name="テキスト ボックス 7">
            <a:extLst>
              <a:ext uri="{FF2B5EF4-FFF2-40B4-BE49-F238E27FC236}">
                <a16:creationId xmlns:a16="http://schemas.microsoft.com/office/drawing/2014/main" id="{9DEBAA11-7C2A-43F7-B015-97D988B249A3}"/>
              </a:ext>
            </a:extLst>
          </p:cNvPr>
          <p:cNvSpPr txBox="1"/>
          <p:nvPr/>
        </p:nvSpPr>
        <p:spPr>
          <a:xfrm>
            <a:off x="71438" y="1812925"/>
            <a:ext cx="9180512" cy="3632200"/>
          </a:xfrm>
          <a:prstGeom prst="rect">
            <a:avLst/>
          </a:prstGeom>
          <a:noFill/>
        </p:spPr>
        <p:txBody>
          <a:bodyPr>
            <a:spAutoFit/>
          </a:bodyPr>
          <a:lstStyle/>
          <a:p>
            <a:pPr>
              <a:defRPr/>
            </a:pPr>
            <a:r>
              <a:rPr lang="ja-JP" altLang="en-US" sz="2000" dirty="0">
                <a:latin typeface="ＭＳ 明朝" panose="02020609040205080304" pitchFamily="17" charset="-128"/>
                <a:ea typeface="ＭＳ 明朝" panose="02020609040205080304" pitchFamily="17" charset="-128"/>
              </a:rPr>
              <a:t>　体育や保健の見方・考え方を働かせ、課題を見付け、その解決に向けた学習過程を通して、心と体を一体として捉え、生涯にわたって心身の健康を保持増進し豊かなスポーツライフを実現するための資質･能力を次のとおり育成することを目指す。</a:t>
            </a:r>
            <a:endParaRPr lang="en-US" altLang="ja-JP" sz="2000" dirty="0">
              <a:latin typeface="ＭＳ 明朝" panose="02020609040205080304" pitchFamily="17" charset="-128"/>
              <a:ea typeface="ＭＳ 明朝" panose="02020609040205080304" pitchFamily="17" charset="-128"/>
            </a:endParaRPr>
          </a:p>
          <a:p>
            <a:pPr>
              <a:defRPr/>
            </a:pPr>
            <a:endParaRPr lang="en-US" altLang="ja-JP" sz="1000" dirty="0">
              <a:latin typeface="ＭＳ 明朝" panose="02020609040205080304" pitchFamily="17" charset="-128"/>
              <a:ea typeface="ＭＳ 明朝" panose="02020609040205080304" pitchFamily="17" charset="-128"/>
            </a:endParaRPr>
          </a:p>
          <a:p>
            <a:pPr marL="457200" indent="-457200">
              <a:buFontTx/>
              <a:buAutoNum type="arabicParenBoth"/>
              <a:defRPr/>
            </a:pPr>
            <a:r>
              <a:rPr lang="ja-JP" altLang="en-US" sz="2000" dirty="0">
                <a:latin typeface="ＭＳ 明朝" panose="02020609040205080304" pitchFamily="17" charset="-128"/>
                <a:ea typeface="ＭＳ 明朝" panose="02020609040205080304" pitchFamily="17" charset="-128"/>
              </a:rPr>
              <a:t> その特性に応じた各種の運動の行い方及び身近な生活における健康･安全</a:t>
            </a:r>
            <a:endParaRPr lang="en-US" altLang="ja-JP" sz="2000" dirty="0">
              <a:latin typeface="ＭＳ 明朝" panose="02020609040205080304" pitchFamily="17" charset="-128"/>
              <a:ea typeface="ＭＳ 明朝" panose="02020609040205080304" pitchFamily="17" charset="-128"/>
            </a:endParaRPr>
          </a:p>
          <a:p>
            <a:pPr>
              <a:defRPr/>
            </a:pPr>
            <a:r>
              <a:rPr lang="ja-JP" altLang="en-US" sz="2000" dirty="0">
                <a:latin typeface="ＭＳ 明朝" panose="02020609040205080304" pitchFamily="17" charset="-128"/>
                <a:ea typeface="ＭＳ 明朝" panose="02020609040205080304" pitchFamily="17" charset="-128"/>
              </a:rPr>
              <a:t>　について理解するとともに、基本的な動きや技能を身に付けるようにする。</a:t>
            </a:r>
            <a:endParaRPr lang="en-US" altLang="ja-JP" sz="2000" dirty="0">
              <a:latin typeface="ＭＳ 明朝" panose="02020609040205080304" pitchFamily="17" charset="-128"/>
              <a:ea typeface="ＭＳ 明朝" panose="02020609040205080304" pitchFamily="17" charset="-128"/>
            </a:endParaRPr>
          </a:p>
          <a:p>
            <a:pPr>
              <a:defRPr/>
            </a:pPr>
            <a:endParaRPr lang="en-US" altLang="ja-JP" sz="1000" dirty="0">
              <a:latin typeface="ＭＳ 明朝" panose="02020609040205080304" pitchFamily="17" charset="-128"/>
              <a:ea typeface="ＭＳ 明朝" panose="02020609040205080304" pitchFamily="17" charset="-128"/>
            </a:endParaRPr>
          </a:p>
          <a:p>
            <a:pPr>
              <a:defRPr/>
            </a:pPr>
            <a:r>
              <a:rPr lang="en-US" altLang="ja-JP" sz="2000" dirty="0">
                <a:latin typeface="ＭＳ 明朝" panose="02020609040205080304" pitchFamily="17" charset="-128"/>
                <a:ea typeface="ＭＳ 明朝" panose="02020609040205080304" pitchFamily="17" charset="-128"/>
              </a:rPr>
              <a:t>(2)</a:t>
            </a:r>
            <a:r>
              <a:rPr lang="ja-JP" altLang="en-US" sz="2000" dirty="0">
                <a:latin typeface="ＭＳ 明朝" panose="02020609040205080304" pitchFamily="17" charset="-128"/>
                <a:ea typeface="ＭＳ 明朝" panose="02020609040205080304" pitchFamily="17" charset="-128"/>
              </a:rPr>
              <a:t>　運動や健康についての自己の課題を見付け、その解決に向けて思考し判</a:t>
            </a:r>
            <a:endParaRPr lang="en-US" altLang="ja-JP" sz="2000" dirty="0">
              <a:latin typeface="ＭＳ 明朝" panose="02020609040205080304" pitchFamily="17" charset="-128"/>
              <a:ea typeface="ＭＳ 明朝" panose="02020609040205080304" pitchFamily="17" charset="-128"/>
            </a:endParaRPr>
          </a:p>
          <a:p>
            <a:pPr>
              <a:defRPr/>
            </a:pPr>
            <a:r>
              <a:rPr lang="ja-JP" altLang="en-US" sz="2000" dirty="0">
                <a:latin typeface="ＭＳ 明朝" panose="02020609040205080304" pitchFamily="17" charset="-128"/>
                <a:ea typeface="ＭＳ 明朝" panose="02020609040205080304" pitchFamily="17" charset="-128"/>
              </a:rPr>
              <a:t>　断するとともに、他者に伝える力を養う。</a:t>
            </a:r>
            <a:endParaRPr lang="en-US" altLang="ja-JP" sz="2000" dirty="0">
              <a:latin typeface="ＭＳ 明朝" panose="02020609040205080304" pitchFamily="17" charset="-128"/>
              <a:ea typeface="ＭＳ 明朝" panose="02020609040205080304" pitchFamily="17" charset="-128"/>
            </a:endParaRPr>
          </a:p>
          <a:p>
            <a:pPr>
              <a:defRPr/>
            </a:pPr>
            <a:endParaRPr lang="en-US" altLang="ja-JP" sz="1000" dirty="0">
              <a:latin typeface="ＭＳ 明朝" panose="02020609040205080304" pitchFamily="17" charset="-128"/>
              <a:ea typeface="ＭＳ 明朝" panose="02020609040205080304" pitchFamily="17" charset="-128"/>
            </a:endParaRPr>
          </a:p>
          <a:p>
            <a:pPr>
              <a:defRPr/>
            </a:pPr>
            <a:r>
              <a:rPr lang="en-US" altLang="ja-JP" sz="2000" dirty="0">
                <a:latin typeface="ＭＳ 明朝" panose="02020609040205080304" pitchFamily="17" charset="-128"/>
                <a:ea typeface="ＭＳ 明朝" panose="02020609040205080304" pitchFamily="17" charset="-128"/>
              </a:rPr>
              <a:t>(3)</a:t>
            </a:r>
            <a:r>
              <a:rPr lang="ja-JP" altLang="en-US" sz="2000" dirty="0">
                <a:latin typeface="ＭＳ 明朝" panose="02020609040205080304" pitchFamily="17" charset="-128"/>
                <a:ea typeface="ＭＳ 明朝" panose="02020609040205080304" pitchFamily="17" charset="-128"/>
              </a:rPr>
              <a:t>　運動に親しむとともに健康の保持増進と体力の向上を目指し</a:t>
            </a:r>
            <a:r>
              <a:rPr lang="en-US" altLang="ja-JP" sz="2000" dirty="0">
                <a:latin typeface="ＭＳ 明朝" panose="02020609040205080304" pitchFamily="17" charset="-128"/>
                <a:ea typeface="ＭＳ 明朝" panose="02020609040205080304" pitchFamily="17" charset="-128"/>
              </a:rPr>
              <a:t>,</a:t>
            </a:r>
            <a:r>
              <a:rPr lang="ja-JP" altLang="en-US" sz="2000" dirty="0">
                <a:latin typeface="ＭＳ 明朝" panose="02020609040205080304" pitchFamily="17" charset="-128"/>
                <a:ea typeface="ＭＳ 明朝" panose="02020609040205080304" pitchFamily="17" charset="-128"/>
              </a:rPr>
              <a:t>楽しく明</a:t>
            </a:r>
            <a:r>
              <a:rPr lang="ja-JP" altLang="en-US" sz="2000" dirty="0" err="1">
                <a:latin typeface="ＭＳ 明朝" panose="02020609040205080304" pitchFamily="17" charset="-128"/>
                <a:ea typeface="ＭＳ 明朝" panose="02020609040205080304" pitchFamily="17" charset="-128"/>
              </a:rPr>
              <a:t>る</a:t>
            </a:r>
            <a:r>
              <a:rPr lang="ja-JP" altLang="en-US" sz="2000" dirty="0">
                <a:latin typeface="ＭＳ 明朝" panose="02020609040205080304" pitchFamily="17" charset="-128"/>
                <a:ea typeface="ＭＳ 明朝" panose="02020609040205080304" pitchFamily="17" charset="-128"/>
              </a:rPr>
              <a:t>　</a:t>
            </a:r>
            <a:endParaRPr lang="en-US" altLang="ja-JP" sz="2000" dirty="0">
              <a:latin typeface="ＭＳ 明朝" panose="02020609040205080304" pitchFamily="17" charset="-128"/>
              <a:ea typeface="ＭＳ 明朝" panose="02020609040205080304" pitchFamily="17" charset="-128"/>
            </a:endParaRPr>
          </a:p>
          <a:p>
            <a:pPr>
              <a:defRPr/>
            </a:pPr>
            <a:r>
              <a:rPr lang="ja-JP" altLang="en-US" sz="2000" dirty="0">
                <a:latin typeface="ＭＳ 明朝" panose="02020609040205080304" pitchFamily="17" charset="-128"/>
                <a:ea typeface="ＭＳ 明朝" panose="02020609040205080304" pitchFamily="17" charset="-128"/>
              </a:rPr>
              <a:t>　</a:t>
            </a:r>
            <a:r>
              <a:rPr lang="ja-JP" altLang="en-US" sz="2000" dirty="0" err="1">
                <a:latin typeface="ＭＳ 明朝" panose="02020609040205080304" pitchFamily="17" charset="-128"/>
                <a:ea typeface="ＭＳ 明朝" panose="02020609040205080304" pitchFamily="17" charset="-128"/>
              </a:rPr>
              <a:t>い</a:t>
            </a:r>
            <a:r>
              <a:rPr lang="ja-JP" altLang="en-US" sz="2000" dirty="0">
                <a:latin typeface="ＭＳ 明朝" panose="02020609040205080304" pitchFamily="17" charset="-128"/>
                <a:ea typeface="ＭＳ 明朝" panose="02020609040205080304" pitchFamily="17" charset="-128"/>
              </a:rPr>
              <a:t>生活を営む態度を養う。</a:t>
            </a:r>
          </a:p>
        </p:txBody>
      </p:sp>
      <p:sp>
        <p:nvSpPr>
          <p:cNvPr id="9" name="正方形/長方形 8">
            <a:extLst>
              <a:ext uri="{FF2B5EF4-FFF2-40B4-BE49-F238E27FC236}">
                <a16:creationId xmlns:a16="http://schemas.microsoft.com/office/drawing/2014/main" id="{E14AAAF9-EE05-447E-B3A1-7F958EDE0085}"/>
              </a:ext>
            </a:extLst>
          </p:cNvPr>
          <p:cNvSpPr/>
          <p:nvPr/>
        </p:nvSpPr>
        <p:spPr>
          <a:xfrm>
            <a:off x="34925" y="1700213"/>
            <a:ext cx="9074150" cy="38163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3939"/>
    </mc:Choice>
    <mc:Fallback xmlns="">
      <p:transition spd="slow" advClick="0" advTm="23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5">
            <a:extLst>
              <a:ext uri="{FF2B5EF4-FFF2-40B4-BE49-F238E27FC236}">
                <a16:creationId xmlns:a16="http://schemas.microsoft.com/office/drawing/2014/main" id="{39816C75-61A3-475B-9901-84A4B0A477EA}"/>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Ⅱ</a:t>
            </a:r>
            <a:r>
              <a:rPr lang="ja-JP" altLang="en-US" sz="2800" b="1">
                <a:latin typeface="Arial" panose="020B0604020202020204" pitchFamily="34" charset="0"/>
                <a:ea typeface="HGP教科書体" panose="02020600000000000000" pitchFamily="18" charset="-128"/>
              </a:rPr>
              <a:t>　体育科の目標</a:t>
            </a:r>
            <a:endParaRPr lang="ja-JP" altLang="en-US" sz="2800">
              <a:latin typeface="Tahoma" panose="020B0604030504040204" pitchFamily="34" charset="0"/>
            </a:endParaRPr>
          </a:p>
        </p:txBody>
      </p:sp>
      <p:sp>
        <p:nvSpPr>
          <p:cNvPr id="3" name="AutoShape 16">
            <a:extLst>
              <a:ext uri="{FF2B5EF4-FFF2-40B4-BE49-F238E27FC236}">
                <a16:creationId xmlns:a16="http://schemas.microsoft.com/office/drawing/2014/main" id="{64F93AD8-B237-478B-97E4-C374D4390AF3}"/>
              </a:ext>
            </a:extLst>
          </p:cNvPr>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P18~19</a:t>
            </a:r>
            <a:endParaRPr lang="ja-JP" altLang="en-US" dirty="0"/>
          </a:p>
        </p:txBody>
      </p:sp>
      <p:sp>
        <p:nvSpPr>
          <p:cNvPr id="7" name="角丸四角形 6">
            <a:extLst>
              <a:ext uri="{FF2B5EF4-FFF2-40B4-BE49-F238E27FC236}">
                <a16:creationId xmlns:a16="http://schemas.microsoft.com/office/drawing/2014/main" id="{EE3C7590-3B6C-40F6-9985-442B271F8095}"/>
              </a:ext>
            </a:extLst>
          </p:cNvPr>
          <p:cNvSpPr/>
          <p:nvPr/>
        </p:nvSpPr>
        <p:spPr>
          <a:xfrm>
            <a:off x="107504" y="908720"/>
            <a:ext cx="2592288"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400" b="1" dirty="0"/>
              <a:t>１　教科の目標</a:t>
            </a:r>
          </a:p>
        </p:txBody>
      </p:sp>
      <p:sp>
        <p:nvSpPr>
          <p:cNvPr id="26631" name="テキスト ボックス 3">
            <a:extLst>
              <a:ext uri="{FF2B5EF4-FFF2-40B4-BE49-F238E27FC236}">
                <a16:creationId xmlns:a16="http://schemas.microsoft.com/office/drawing/2014/main" id="{12DB5D4C-07AF-44C4-AF66-82C47D338269}"/>
              </a:ext>
            </a:extLst>
          </p:cNvPr>
          <p:cNvSpPr txBox="1">
            <a:spLocks noChangeArrowheads="1"/>
          </p:cNvSpPr>
          <p:nvPr/>
        </p:nvSpPr>
        <p:spPr bwMode="auto">
          <a:xfrm>
            <a:off x="107950" y="1700213"/>
            <a:ext cx="6696075" cy="461962"/>
          </a:xfrm>
          <a:prstGeom prst="rect">
            <a:avLst/>
          </a:prstGeom>
          <a:noFill/>
          <a:ln w="9525">
            <a:noFill/>
            <a:miter lim="800000"/>
            <a:headEnd/>
            <a:tailEnd/>
          </a:ln>
        </p:spPr>
        <p:txBody>
          <a:bodyPr>
            <a:spAutoFit/>
          </a:bodyPr>
          <a:lstStyle/>
          <a:p>
            <a:pPr>
              <a:defRPr/>
            </a:pPr>
            <a:r>
              <a:rPr lang="ja-JP" altLang="en-US" sz="2400" dirty="0">
                <a:ea typeface="ＭＳ Ｐゴシック" charset="-128"/>
              </a:rPr>
              <a:t>　</a:t>
            </a:r>
            <a:r>
              <a:rPr lang="ja-JP" altLang="en-US" sz="2400" dirty="0">
                <a:ea typeface="ＤＨＰ特太ゴシック体" pitchFamily="2" charset="-128"/>
              </a:rPr>
              <a:t>○　</a:t>
            </a:r>
            <a:r>
              <a:rPr lang="ja-JP" altLang="en-US" sz="2400" u="sng" dirty="0">
                <a:latin typeface="HGPｺﾞｼｯｸE" pitchFamily="50" charset="-128"/>
                <a:ea typeface="ＤＨＰ特太ゴシック体" pitchFamily="2" charset="-128"/>
              </a:rPr>
              <a:t>体育や保健の見方・考え方</a:t>
            </a:r>
            <a:r>
              <a:rPr lang="ja-JP" altLang="en-US" sz="2400" dirty="0">
                <a:latin typeface="HGPｺﾞｼｯｸE" pitchFamily="50" charset="-128"/>
                <a:ea typeface="ＤＨＰ特太ゴシック体" pitchFamily="2" charset="-128"/>
              </a:rPr>
              <a:t>　</a:t>
            </a:r>
            <a:r>
              <a:rPr lang="ja-JP" altLang="en-US" sz="2000" dirty="0">
                <a:latin typeface="+mn-ea"/>
                <a:ea typeface="+mn-ea"/>
              </a:rPr>
              <a:t>について</a:t>
            </a:r>
            <a:r>
              <a:rPr lang="ja-JP" altLang="en-US" sz="2400" dirty="0">
                <a:ea typeface="ＭＳ Ｐゴシック" charset="-128"/>
              </a:rPr>
              <a:t>　</a:t>
            </a:r>
          </a:p>
        </p:txBody>
      </p:sp>
      <p:sp>
        <p:nvSpPr>
          <p:cNvPr id="5" name="テキスト ボックス 4">
            <a:extLst>
              <a:ext uri="{FF2B5EF4-FFF2-40B4-BE49-F238E27FC236}">
                <a16:creationId xmlns:a16="http://schemas.microsoft.com/office/drawing/2014/main" id="{28CDFB09-97F4-4808-971C-DCE7A965F7E2}"/>
              </a:ext>
            </a:extLst>
          </p:cNvPr>
          <p:cNvSpPr txBox="1"/>
          <p:nvPr/>
        </p:nvSpPr>
        <p:spPr>
          <a:xfrm>
            <a:off x="71438" y="2446338"/>
            <a:ext cx="9037637" cy="1323439"/>
          </a:xfrm>
          <a:prstGeom prst="rect">
            <a:avLst/>
          </a:prstGeom>
          <a:noFill/>
        </p:spPr>
        <p:style>
          <a:lnRef idx="1">
            <a:schemeClr val="accent1"/>
          </a:lnRef>
          <a:fillRef idx="2">
            <a:schemeClr val="accent1"/>
          </a:fillRef>
          <a:effectRef idx="1">
            <a:schemeClr val="accent1"/>
          </a:effectRef>
          <a:fontRef idx="minor">
            <a:schemeClr val="dk1"/>
          </a:fontRef>
        </p:style>
        <p:txBody>
          <a:bodyPr>
            <a:spAutoFit/>
          </a:bodyPr>
          <a:lstStyle/>
          <a:p>
            <a:pPr>
              <a:defRPr/>
            </a:pPr>
            <a:r>
              <a:rPr lang="ja-JP" altLang="en-US" sz="2000" dirty="0"/>
              <a:t>　</a:t>
            </a:r>
            <a:endParaRPr lang="en-US" altLang="ja-JP" sz="2000" dirty="0"/>
          </a:p>
          <a:p>
            <a:pPr>
              <a:defRPr/>
            </a:pPr>
            <a:r>
              <a:rPr lang="ja-JP" altLang="en-US" sz="2000" dirty="0">
                <a:latin typeface="ＭＳ 明朝" panose="02020609040205080304" pitchFamily="17" charset="-128"/>
                <a:ea typeface="ＭＳ 明朝" panose="02020609040205080304" pitchFamily="17" charset="-128"/>
              </a:rPr>
              <a:t>　</a:t>
            </a:r>
            <a:r>
              <a:rPr lang="ja-JP" altLang="en-US" sz="2000" b="1" i="1" dirty="0">
                <a:latin typeface="ＭＳ 明朝" panose="02020609040205080304" pitchFamily="17" charset="-128"/>
                <a:ea typeface="ＭＳ 明朝" panose="02020609040205080304" pitchFamily="17" charset="-128"/>
              </a:rPr>
              <a:t>「運動やスポーツを、その価値や特性に着目して、楽しさや喜びとともに体力の向上に果たす役割の視点から捉え、自己の適性に応じた</a:t>
            </a:r>
            <a:r>
              <a:rPr lang="en-US" altLang="ja-JP" sz="2000" b="1" i="1" dirty="0">
                <a:latin typeface="ＭＳ 明朝" panose="02020609040205080304" pitchFamily="17" charset="-128"/>
                <a:ea typeface="ＭＳ 明朝" panose="02020609040205080304" pitchFamily="17" charset="-128"/>
              </a:rPr>
              <a:t>『</a:t>
            </a:r>
            <a:r>
              <a:rPr lang="ja-JP" altLang="en-US" sz="2000" b="1" i="1" dirty="0">
                <a:latin typeface="ＭＳ 明朝" panose="02020609040205080304" pitchFamily="17" charset="-128"/>
                <a:ea typeface="ＭＳ 明朝" panose="02020609040205080304" pitchFamily="17" charset="-128"/>
              </a:rPr>
              <a:t>する･見る･支える･知る</a:t>
            </a:r>
            <a:r>
              <a:rPr lang="en-US" altLang="ja-JP" sz="2000" b="1" i="1" dirty="0">
                <a:latin typeface="ＭＳ 明朝" panose="02020609040205080304" pitchFamily="17" charset="-128"/>
                <a:ea typeface="ＭＳ 明朝" panose="02020609040205080304" pitchFamily="17" charset="-128"/>
              </a:rPr>
              <a:t>』</a:t>
            </a:r>
            <a:r>
              <a:rPr lang="ja-JP" altLang="en-US" sz="2000" b="1" i="1" dirty="0">
                <a:latin typeface="ＭＳ 明朝" panose="02020609040205080304" pitchFamily="17" charset="-128"/>
                <a:ea typeface="ＭＳ 明朝" panose="02020609040205080304" pitchFamily="17" charset="-128"/>
              </a:rPr>
              <a:t>の多様な関わり方と関連付けること」</a:t>
            </a:r>
            <a:r>
              <a:rPr lang="ja-JP" altLang="en-US" sz="2000" b="1" i="1" dirty="0">
                <a:solidFill>
                  <a:srgbClr val="FF0000"/>
                </a:solidFill>
                <a:latin typeface="ＭＳ 明朝" panose="02020609040205080304" pitchFamily="17" charset="-128"/>
                <a:ea typeface="ＭＳ 明朝" panose="02020609040205080304" pitchFamily="17" charset="-128"/>
              </a:rPr>
              <a:t>であると考えられる。</a:t>
            </a:r>
          </a:p>
        </p:txBody>
      </p:sp>
      <p:sp>
        <p:nvSpPr>
          <p:cNvPr id="6" name="テキスト ボックス 5">
            <a:extLst>
              <a:ext uri="{FF2B5EF4-FFF2-40B4-BE49-F238E27FC236}">
                <a16:creationId xmlns:a16="http://schemas.microsoft.com/office/drawing/2014/main" id="{5C7DE950-6DBB-4E16-84B3-ECC600ED03D1}"/>
              </a:ext>
            </a:extLst>
          </p:cNvPr>
          <p:cNvSpPr txBox="1"/>
          <p:nvPr/>
        </p:nvSpPr>
        <p:spPr>
          <a:xfrm>
            <a:off x="323528" y="2261770"/>
            <a:ext cx="2519684"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ja-JP" altLang="en-US" sz="2000" dirty="0"/>
              <a:t>体育の見方・考え方</a:t>
            </a:r>
          </a:p>
        </p:txBody>
      </p:sp>
      <p:sp>
        <p:nvSpPr>
          <p:cNvPr id="10" name="テキスト ボックス 9">
            <a:extLst>
              <a:ext uri="{FF2B5EF4-FFF2-40B4-BE49-F238E27FC236}">
                <a16:creationId xmlns:a16="http://schemas.microsoft.com/office/drawing/2014/main" id="{E198F9F3-7957-4E36-A4C2-E0CA82A3A134}"/>
              </a:ext>
            </a:extLst>
          </p:cNvPr>
          <p:cNvSpPr txBox="1"/>
          <p:nvPr/>
        </p:nvSpPr>
        <p:spPr>
          <a:xfrm>
            <a:off x="71438" y="4533900"/>
            <a:ext cx="9037637" cy="1323439"/>
          </a:xfrm>
          <a:prstGeom prst="rect">
            <a:avLst/>
          </a:prstGeom>
          <a:noFill/>
        </p:spPr>
        <p:style>
          <a:lnRef idx="1">
            <a:schemeClr val="accent1"/>
          </a:lnRef>
          <a:fillRef idx="2">
            <a:schemeClr val="accent1"/>
          </a:fillRef>
          <a:effectRef idx="1">
            <a:schemeClr val="accent1"/>
          </a:effectRef>
          <a:fontRef idx="minor">
            <a:schemeClr val="dk1"/>
          </a:fontRef>
        </p:style>
        <p:txBody>
          <a:bodyPr>
            <a:spAutoFit/>
          </a:bodyPr>
          <a:lstStyle/>
          <a:p>
            <a:pPr>
              <a:defRPr/>
            </a:pPr>
            <a:r>
              <a:rPr lang="ja-JP" altLang="en-US" sz="2000" dirty="0"/>
              <a:t>　</a:t>
            </a:r>
            <a:endParaRPr lang="en-US" altLang="ja-JP" sz="2000" dirty="0"/>
          </a:p>
          <a:p>
            <a:pPr>
              <a:defRPr/>
            </a:pPr>
            <a:r>
              <a:rPr lang="ja-JP" altLang="en-US" sz="2000" dirty="0">
                <a:latin typeface="ＭＳ 明朝" panose="02020609040205080304" pitchFamily="17" charset="-128"/>
                <a:ea typeface="ＭＳ 明朝" panose="02020609040205080304" pitchFamily="17" charset="-128"/>
              </a:rPr>
              <a:t>　</a:t>
            </a:r>
            <a:r>
              <a:rPr lang="ja-JP" altLang="en-US" sz="2000" b="1" i="1" dirty="0">
                <a:latin typeface="ＭＳ 明朝" panose="02020609040205080304" pitchFamily="17" charset="-128"/>
                <a:ea typeface="ＭＳ 明朝" panose="02020609040205080304" pitchFamily="17" charset="-128"/>
              </a:rPr>
              <a:t>「個人及び社会生活における課題や情報を、健康や安全に関する原則や概念に着目して捉え、疾病等のリスクの軽減や生活の質の向上、健康を支える環境づくりと関連付けること」</a:t>
            </a:r>
            <a:r>
              <a:rPr lang="ja-JP" altLang="en-US" sz="2000" b="1" i="1" dirty="0">
                <a:solidFill>
                  <a:srgbClr val="FF0000"/>
                </a:solidFill>
                <a:latin typeface="ＭＳ 明朝" panose="02020609040205080304" pitchFamily="17" charset="-128"/>
                <a:ea typeface="ＭＳ 明朝" panose="02020609040205080304" pitchFamily="17" charset="-128"/>
              </a:rPr>
              <a:t>であると考えられる。</a:t>
            </a:r>
            <a:endParaRPr lang="ja-JP" altLang="en-US" sz="2000" b="1" i="1" dirty="0">
              <a:latin typeface="ＭＳ 明朝" panose="02020609040205080304" pitchFamily="17" charset="-128"/>
              <a:ea typeface="ＭＳ 明朝" panose="02020609040205080304" pitchFamily="17" charset="-128"/>
            </a:endParaRPr>
          </a:p>
        </p:txBody>
      </p:sp>
      <p:sp>
        <p:nvSpPr>
          <p:cNvPr id="11" name="テキスト ボックス 10">
            <a:extLst>
              <a:ext uri="{FF2B5EF4-FFF2-40B4-BE49-F238E27FC236}">
                <a16:creationId xmlns:a16="http://schemas.microsoft.com/office/drawing/2014/main" id="{8414C84E-8789-4F0D-8A2B-4C25B1D20028}"/>
              </a:ext>
            </a:extLst>
          </p:cNvPr>
          <p:cNvSpPr txBox="1"/>
          <p:nvPr/>
        </p:nvSpPr>
        <p:spPr>
          <a:xfrm>
            <a:off x="323528" y="4350002"/>
            <a:ext cx="2519684"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ja-JP" altLang="en-US" sz="2000" dirty="0"/>
              <a:t>保健の見方・考え方</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88893"/>
    </mc:Choice>
    <mc:Fallback xmlns="">
      <p:transition spd="slow" advClick="0" advTm="88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15">
            <a:extLst>
              <a:ext uri="{FF2B5EF4-FFF2-40B4-BE49-F238E27FC236}">
                <a16:creationId xmlns:a16="http://schemas.microsoft.com/office/drawing/2014/main" id="{88415BB1-B370-4A8F-8CC7-18567A736949}"/>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Ⅲ</a:t>
            </a:r>
            <a:r>
              <a:rPr lang="ja-JP" altLang="en-US" sz="2800" b="1">
                <a:latin typeface="Arial" panose="020B0604020202020204" pitchFamily="34" charset="0"/>
                <a:ea typeface="HGP教科書体" panose="02020600000000000000" pitchFamily="18" charset="-128"/>
              </a:rPr>
              <a:t>　体育科の内容</a:t>
            </a:r>
            <a:endParaRPr lang="ja-JP" altLang="en-US" sz="2800">
              <a:latin typeface="Tahoma" panose="020B0604030504040204" pitchFamily="34" charset="0"/>
            </a:endParaRPr>
          </a:p>
        </p:txBody>
      </p:sp>
      <p:sp>
        <p:nvSpPr>
          <p:cNvPr id="3" name="角丸四角形 2">
            <a:extLst>
              <a:ext uri="{FF2B5EF4-FFF2-40B4-BE49-F238E27FC236}">
                <a16:creationId xmlns:a16="http://schemas.microsoft.com/office/drawing/2014/main" id="{6AA6AC39-3FB4-47E8-BB0D-E3CB8644D80B}"/>
              </a:ext>
            </a:extLst>
          </p:cNvPr>
          <p:cNvSpPr/>
          <p:nvPr/>
        </p:nvSpPr>
        <p:spPr>
          <a:xfrm>
            <a:off x="107504" y="908720"/>
            <a:ext cx="2592288"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400" b="1" dirty="0"/>
              <a:t>各領域の内容</a:t>
            </a:r>
          </a:p>
        </p:txBody>
      </p:sp>
      <p:sp>
        <p:nvSpPr>
          <p:cNvPr id="4" name="AutoShape 16">
            <a:extLst>
              <a:ext uri="{FF2B5EF4-FFF2-40B4-BE49-F238E27FC236}">
                <a16:creationId xmlns:a16="http://schemas.microsoft.com/office/drawing/2014/main" id="{E40EAE9E-EE64-4099-9CB4-551BCB782231}"/>
              </a:ext>
            </a:extLst>
          </p:cNvPr>
          <p:cNvSpPr>
            <a:spLocks noChangeArrowheads="1"/>
          </p:cNvSpPr>
          <p:nvPr/>
        </p:nvSpPr>
        <p:spPr bwMode="auto">
          <a:xfrm>
            <a:off x="6084888" y="44450"/>
            <a:ext cx="30591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P25~P28</a:t>
            </a:r>
            <a:endParaRPr lang="ja-JP" altLang="en-US" dirty="0"/>
          </a:p>
        </p:txBody>
      </p:sp>
      <p:sp>
        <p:nvSpPr>
          <p:cNvPr id="30727" name="テキスト ボックス 4">
            <a:extLst>
              <a:ext uri="{FF2B5EF4-FFF2-40B4-BE49-F238E27FC236}">
                <a16:creationId xmlns:a16="http://schemas.microsoft.com/office/drawing/2014/main" id="{CD2B434A-288F-4CE9-B953-FA994E940D2A}"/>
              </a:ext>
            </a:extLst>
          </p:cNvPr>
          <p:cNvSpPr txBox="1">
            <a:spLocks noChangeArrowheads="1"/>
          </p:cNvSpPr>
          <p:nvPr/>
        </p:nvSpPr>
        <p:spPr bwMode="auto">
          <a:xfrm>
            <a:off x="215900" y="184467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400">
                <a:latin typeface="ＤＨＰ特太ゴシック体" pitchFamily="50" charset="-128"/>
                <a:ea typeface="ＤＨＰ特太ゴシック体" pitchFamily="50" charset="-128"/>
              </a:rPr>
              <a:t>ア　体つくり運動系</a:t>
            </a:r>
          </a:p>
        </p:txBody>
      </p:sp>
      <p:sp>
        <p:nvSpPr>
          <p:cNvPr id="30728" name="テキスト ボックス 5">
            <a:extLst>
              <a:ext uri="{FF2B5EF4-FFF2-40B4-BE49-F238E27FC236}">
                <a16:creationId xmlns:a16="http://schemas.microsoft.com/office/drawing/2014/main" id="{04F5B463-2C16-4FA9-9F53-4758E50B461C}"/>
              </a:ext>
            </a:extLst>
          </p:cNvPr>
          <p:cNvSpPr txBox="1">
            <a:spLocks noChangeArrowheads="1"/>
          </p:cNvSpPr>
          <p:nvPr/>
        </p:nvSpPr>
        <p:spPr bwMode="auto">
          <a:xfrm>
            <a:off x="468313" y="2309813"/>
            <a:ext cx="86407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400" dirty="0"/>
              <a:t>・</a:t>
            </a:r>
            <a:r>
              <a:rPr lang="ja-JP" altLang="ja-JP" sz="2400" dirty="0"/>
              <a:t>体ほぐしの運動にお</a:t>
            </a:r>
            <a:r>
              <a:rPr lang="ja-JP" altLang="en-US" sz="2400" dirty="0"/>
              <a:t>けるねらいを</a:t>
            </a:r>
            <a:r>
              <a:rPr lang="ja-JP" altLang="ja-JP" sz="2400" dirty="0"/>
              <a:t>「</a:t>
            </a:r>
            <a:r>
              <a:rPr lang="ja-JP" altLang="ja-JP" sz="2400" dirty="0">
                <a:solidFill>
                  <a:srgbClr val="FF0000"/>
                </a:solidFill>
              </a:rPr>
              <a:t>気付き・交流</a:t>
            </a:r>
            <a:r>
              <a:rPr lang="ja-JP" altLang="ja-JP" sz="2400" dirty="0"/>
              <a:t>」</a:t>
            </a:r>
            <a:r>
              <a:rPr lang="ja-JP" altLang="en-US" sz="2400" dirty="0"/>
              <a:t>の２</a:t>
            </a:r>
            <a:r>
              <a:rPr lang="ja-JP" altLang="ja-JP" sz="2400" dirty="0"/>
              <a:t>つ</a:t>
            </a:r>
            <a:r>
              <a:rPr lang="ja-JP" altLang="en-US" sz="2400" dirty="0"/>
              <a:t>で示す</a:t>
            </a:r>
            <a:endParaRPr lang="en-US" altLang="ja-JP" sz="2400" dirty="0"/>
          </a:p>
          <a:p>
            <a:pPr eaLnBrk="1" hangingPunct="1"/>
            <a:r>
              <a:rPr lang="ja-JP" altLang="en-US" sz="2400" dirty="0"/>
              <a:t>・</a:t>
            </a:r>
            <a:r>
              <a:rPr lang="ja-JP" altLang="en-US" sz="2400" dirty="0">
                <a:solidFill>
                  <a:srgbClr val="FF0000"/>
                </a:solidFill>
              </a:rPr>
              <a:t>手軽な運動の中に</a:t>
            </a:r>
            <a:r>
              <a:rPr lang="ja-JP" altLang="en-US" sz="2400" dirty="0"/>
              <a:t>律動的な運動も含む</a:t>
            </a:r>
          </a:p>
        </p:txBody>
      </p:sp>
      <p:sp>
        <p:nvSpPr>
          <p:cNvPr id="30729" name="テキスト ボックス 6">
            <a:extLst>
              <a:ext uri="{FF2B5EF4-FFF2-40B4-BE49-F238E27FC236}">
                <a16:creationId xmlns:a16="http://schemas.microsoft.com/office/drawing/2014/main" id="{E7450E11-5528-4451-999E-ABBB9AFD853A}"/>
              </a:ext>
            </a:extLst>
          </p:cNvPr>
          <p:cNvSpPr txBox="1">
            <a:spLocks noChangeArrowheads="1"/>
          </p:cNvSpPr>
          <p:nvPr/>
        </p:nvSpPr>
        <p:spPr bwMode="auto">
          <a:xfrm>
            <a:off x="215900" y="3471863"/>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400">
                <a:latin typeface="ＤＨＰ特太ゴシック体" pitchFamily="50" charset="-128"/>
                <a:ea typeface="ＤＨＰ特太ゴシック体" pitchFamily="50" charset="-128"/>
              </a:rPr>
              <a:t>イ　器械運動系</a:t>
            </a:r>
          </a:p>
        </p:txBody>
      </p:sp>
      <p:graphicFrame>
        <p:nvGraphicFramePr>
          <p:cNvPr id="9" name="表 8">
            <a:extLst>
              <a:ext uri="{FF2B5EF4-FFF2-40B4-BE49-F238E27FC236}">
                <a16:creationId xmlns:a16="http://schemas.microsoft.com/office/drawing/2014/main" id="{72BD3F10-DF24-44CD-B89C-CFFB0D13250B}"/>
              </a:ext>
            </a:extLst>
          </p:cNvPr>
          <p:cNvGraphicFramePr>
            <a:graphicFrameLocks noGrp="1"/>
          </p:cNvGraphicFramePr>
          <p:nvPr/>
        </p:nvGraphicFramePr>
        <p:xfrm>
          <a:off x="395288" y="3983038"/>
          <a:ext cx="8496299" cy="1606550"/>
        </p:xfrm>
        <a:graphic>
          <a:graphicData uri="http://schemas.openxmlformats.org/drawingml/2006/table">
            <a:tbl>
              <a:tblPr/>
              <a:tblGrid>
                <a:gridCol w="576020">
                  <a:extLst>
                    <a:ext uri="{9D8B030D-6E8A-4147-A177-3AD203B41FA5}">
                      <a16:colId xmlns:a16="http://schemas.microsoft.com/office/drawing/2014/main" val="20000"/>
                    </a:ext>
                  </a:extLst>
                </a:gridCol>
                <a:gridCol w="720025">
                  <a:extLst>
                    <a:ext uri="{9D8B030D-6E8A-4147-A177-3AD203B41FA5}">
                      <a16:colId xmlns:a16="http://schemas.microsoft.com/office/drawing/2014/main" val="20001"/>
                    </a:ext>
                  </a:extLst>
                </a:gridCol>
                <a:gridCol w="671291">
                  <a:extLst>
                    <a:ext uri="{9D8B030D-6E8A-4147-A177-3AD203B41FA5}">
                      <a16:colId xmlns:a16="http://schemas.microsoft.com/office/drawing/2014/main" val="20002"/>
                    </a:ext>
                  </a:extLst>
                </a:gridCol>
                <a:gridCol w="1019700">
                  <a:extLst>
                    <a:ext uri="{9D8B030D-6E8A-4147-A177-3AD203B41FA5}">
                      <a16:colId xmlns:a16="http://schemas.microsoft.com/office/drawing/2014/main" val="20003"/>
                    </a:ext>
                  </a:extLst>
                </a:gridCol>
                <a:gridCol w="1342185">
                  <a:extLst>
                    <a:ext uri="{9D8B030D-6E8A-4147-A177-3AD203B41FA5}">
                      <a16:colId xmlns:a16="http://schemas.microsoft.com/office/drawing/2014/main" val="20004"/>
                    </a:ext>
                  </a:extLst>
                </a:gridCol>
                <a:gridCol w="1448478">
                  <a:extLst>
                    <a:ext uri="{9D8B030D-6E8A-4147-A177-3AD203B41FA5}">
                      <a16:colId xmlns:a16="http://schemas.microsoft.com/office/drawing/2014/main" val="20005"/>
                    </a:ext>
                  </a:extLst>
                </a:gridCol>
                <a:gridCol w="1435867">
                  <a:extLst>
                    <a:ext uri="{9D8B030D-6E8A-4147-A177-3AD203B41FA5}">
                      <a16:colId xmlns:a16="http://schemas.microsoft.com/office/drawing/2014/main" val="20006"/>
                    </a:ext>
                  </a:extLst>
                </a:gridCol>
                <a:gridCol w="1282733">
                  <a:extLst>
                    <a:ext uri="{9D8B030D-6E8A-4147-A177-3AD203B41FA5}">
                      <a16:colId xmlns:a16="http://schemas.microsoft.com/office/drawing/2014/main" val="20007"/>
                    </a:ext>
                  </a:extLst>
                </a:gridCol>
              </a:tblGrid>
              <a:tr h="432013">
                <a:tc>
                  <a:txBody>
                    <a:bodyPr/>
                    <a:lstStyle/>
                    <a:p>
                      <a:pPr algn="ctr">
                        <a:spcAft>
                          <a:spcPts val="0"/>
                        </a:spcAft>
                      </a:pPr>
                      <a:r>
                        <a:rPr lang="ja-JP" sz="1600" kern="0" dirty="0">
                          <a:latin typeface="Century"/>
                          <a:ea typeface="ＭＳ 明朝"/>
                          <a:cs typeface="Times New Roman"/>
                        </a:rPr>
                        <a:t>種目</a:t>
                      </a:r>
                      <a:endParaRPr lang="ja-JP" sz="1600" kern="100" dirty="0">
                        <a:latin typeface="Century"/>
                        <a:ea typeface="ＭＳ 明朝"/>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ja-JP" sz="1600" kern="100" dirty="0">
                          <a:latin typeface="Century"/>
                          <a:ea typeface="ＭＳ 明朝"/>
                          <a:cs typeface="Times New Roman"/>
                        </a:rPr>
                        <a:t>マット運動</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2">
                  <a:txBody>
                    <a:bodyPr/>
                    <a:lstStyle/>
                    <a:p>
                      <a:pPr algn="ctr">
                        <a:spcAft>
                          <a:spcPts val="0"/>
                        </a:spcAft>
                      </a:pPr>
                      <a:r>
                        <a:rPr lang="ja-JP" sz="1600" kern="100" dirty="0">
                          <a:latin typeface="Century"/>
                          <a:ea typeface="ＭＳ 明朝"/>
                          <a:cs typeface="Times New Roman"/>
                        </a:rPr>
                        <a:t>鉄棒運動</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a:spcAft>
                          <a:spcPts val="0"/>
                        </a:spcAft>
                      </a:pPr>
                      <a:r>
                        <a:rPr lang="ja-JP" sz="1600" kern="100">
                          <a:latin typeface="Century"/>
                          <a:ea typeface="ＭＳ 明朝"/>
                          <a:cs typeface="Times New Roman"/>
                        </a:rPr>
                        <a:t>跳び箱運動</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0"/>
                  </a:ext>
                </a:extLst>
              </a:tr>
              <a:tr h="391513">
                <a:tc>
                  <a:txBody>
                    <a:bodyPr/>
                    <a:lstStyle/>
                    <a:p>
                      <a:pPr algn="ctr">
                        <a:spcAft>
                          <a:spcPts val="0"/>
                        </a:spcAft>
                      </a:pPr>
                      <a:r>
                        <a:rPr lang="ja-JP" sz="1600" kern="0" dirty="0">
                          <a:latin typeface="Century"/>
                          <a:ea typeface="ＭＳ 明朝"/>
                          <a:cs typeface="Times New Roman"/>
                        </a:rPr>
                        <a:t>系　</a:t>
                      </a:r>
                      <a:endParaRPr lang="ja-JP" sz="1600" kern="100" dirty="0">
                        <a:latin typeface="Century"/>
                        <a:ea typeface="ＭＳ 明朝"/>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ja-JP" sz="1600" kern="100">
                          <a:latin typeface="Century"/>
                          <a:ea typeface="ＭＳ 明朝"/>
                          <a:cs typeface="Times New Roman"/>
                        </a:rPr>
                        <a:t>回転系</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a:spcAft>
                          <a:spcPts val="0"/>
                        </a:spcAft>
                      </a:pPr>
                      <a:r>
                        <a:rPr lang="ja-JP" sz="1600" kern="100">
                          <a:latin typeface="Century"/>
                          <a:ea typeface="ＭＳ 明朝"/>
                          <a:cs typeface="Times New Roman"/>
                        </a:rPr>
                        <a:t>巧技系</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ja-JP" sz="1600" kern="100" dirty="0">
                          <a:latin typeface="Century"/>
                          <a:ea typeface="ＭＳ 明朝"/>
                          <a:cs typeface="Times New Roman"/>
                        </a:rPr>
                        <a:t>支持系</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a:spcAft>
                          <a:spcPts val="0"/>
                        </a:spcAft>
                      </a:pPr>
                      <a:r>
                        <a:rPr lang="ja-JP" sz="1600" kern="100" dirty="0">
                          <a:latin typeface="Century"/>
                          <a:ea typeface="ＭＳ 明朝"/>
                          <a:cs typeface="Times New Roman"/>
                        </a:rPr>
                        <a:t>切り返し系</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5735" algn="just">
                        <a:spcAft>
                          <a:spcPts val="0"/>
                        </a:spcAft>
                      </a:pPr>
                      <a:r>
                        <a:rPr lang="ja-JP" sz="1600" kern="100" dirty="0">
                          <a:latin typeface="Century"/>
                          <a:ea typeface="ＭＳ 明朝"/>
                          <a:cs typeface="Times New Roman"/>
                        </a:rPr>
                        <a:t>回転系</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83024">
                <a:tc>
                  <a:txBody>
                    <a:bodyPr/>
                    <a:lstStyle/>
                    <a:p>
                      <a:pPr algn="ctr">
                        <a:spcAft>
                          <a:spcPts val="0"/>
                        </a:spcAft>
                      </a:pPr>
                      <a:r>
                        <a:rPr lang="ja-JP" sz="1600" kern="0" dirty="0">
                          <a:latin typeface="Century"/>
                          <a:ea typeface="ＭＳ 明朝"/>
                          <a:cs typeface="Times New Roman"/>
                        </a:rPr>
                        <a:t>技群</a:t>
                      </a:r>
                      <a:endParaRPr lang="ja-JP" sz="1600" kern="100" dirty="0">
                        <a:latin typeface="Century"/>
                        <a:ea typeface="ＭＳ 明朝"/>
                        <a:cs typeface="Times New Roman"/>
                      </a:endParaRPr>
                    </a:p>
                  </a:txBody>
                  <a:tcPr marL="62860" marR="628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600" kern="100" dirty="0">
                          <a:latin typeface="Century"/>
                          <a:ea typeface="ＭＳ 明朝"/>
                          <a:cs typeface="Times New Roman"/>
                        </a:rPr>
                        <a:t>接転技</a:t>
                      </a:r>
                    </a:p>
                  </a:txBody>
                  <a:tcPr marL="62860" marR="628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gn="l">
                        <a:spcAft>
                          <a:spcPts val="0"/>
                        </a:spcAft>
                      </a:pPr>
                      <a:r>
                        <a:rPr lang="ja-JP" sz="1600" kern="100" dirty="0">
                          <a:latin typeface="Century"/>
                          <a:ea typeface="ＭＳ 明朝"/>
                          <a:cs typeface="Times New Roman"/>
                        </a:rPr>
                        <a:t>ほん転技</a:t>
                      </a:r>
                    </a:p>
                  </a:txBody>
                  <a:tcPr marL="62860" marR="628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600" kern="100" dirty="0">
                          <a:latin typeface="Century"/>
                          <a:ea typeface="ＭＳ 明朝"/>
                          <a:cs typeface="Times New Roman"/>
                        </a:rPr>
                        <a:t>平均立ち技</a:t>
                      </a:r>
                    </a:p>
                  </a:txBody>
                  <a:tcPr marL="62860" marR="628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600" kern="100" dirty="0">
                          <a:latin typeface="Century"/>
                          <a:ea typeface="ＭＳ 明朝"/>
                          <a:cs typeface="Times New Roman"/>
                        </a:rPr>
                        <a:t>前方支持</a:t>
                      </a:r>
                      <a:endParaRPr lang="en-US" altLang="ja-JP" sz="1600" kern="100" dirty="0">
                        <a:latin typeface="Century"/>
                        <a:ea typeface="ＭＳ 明朝"/>
                        <a:cs typeface="Times New Roman"/>
                      </a:endParaRPr>
                    </a:p>
                    <a:p>
                      <a:pPr algn="l">
                        <a:spcAft>
                          <a:spcPts val="0"/>
                        </a:spcAft>
                      </a:pPr>
                      <a:r>
                        <a:rPr lang="ja-JP" sz="1600" kern="100" dirty="0">
                          <a:latin typeface="Century"/>
                          <a:ea typeface="ＭＳ 明朝"/>
                          <a:cs typeface="Times New Roman"/>
                        </a:rPr>
                        <a:t>回転技</a:t>
                      </a:r>
                    </a:p>
                  </a:txBody>
                  <a:tcPr marL="62860" marR="628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0485" algn="l">
                        <a:spcAft>
                          <a:spcPts val="0"/>
                        </a:spcAft>
                      </a:pPr>
                      <a:r>
                        <a:rPr lang="ja-JP" sz="1600" kern="100" dirty="0">
                          <a:latin typeface="Century"/>
                          <a:ea typeface="ＭＳ 明朝"/>
                          <a:cs typeface="Times New Roman"/>
                        </a:rPr>
                        <a:t>後方支持</a:t>
                      </a:r>
                      <a:endParaRPr lang="en-US" altLang="ja-JP" sz="1600" kern="100" dirty="0">
                        <a:latin typeface="Century"/>
                        <a:ea typeface="ＭＳ 明朝"/>
                        <a:cs typeface="Times New Roman"/>
                      </a:endParaRPr>
                    </a:p>
                    <a:p>
                      <a:pPr marL="70485" algn="l">
                        <a:spcAft>
                          <a:spcPts val="0"/>
                        </a:spcAft>
                      </a:pPr>
                      <a:r>
                        <a:rPr lang="ja-JP" sz="1600" kern="100" dirty="0">
                          <a:latin typeface="Century"/>
                          <a:ea typeface="ＭＳ 明朝"/>
                          <a:cs typeface="Times New Roman"/>
                        </a:rPr>
                        <a:t>回転技</a:t>
                      </a:r>
                    </a:p>
                  </a:txBody>
                  <a:tcPr marL="62860" marR="628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kern="100" dirty="0">
                          <a:latin typeface="Century"/>
                          <a:ea typeface="ＭＳ 明朝"/>
                          <a:cs typeface="Times New Roman"/>
                        </a:rPr>
                        <a:t>切り返し跳び</a:t>
                      </a:r>
                    </a:p>
                  </a:txBody>
                  <a:tcPr marL="62860" marR="628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8110" algn="l">
                        <a:spcAft>
                          <a:spcPts val="0"/>
                        </a:spcAft>
                      </a:pPr>
                      <a:r>
                        <a:rPr lang="ja-JP" sz="1600" kern="100" dirty="0">
                          <a:latin typeface="Century"/>
                          <a:ea typeface="ＭＳ 明朝"/>
                          <a:cs typeface="Times New Roman"/>
                        </a:rPr>
                        <a:t>回転跳び</a:t>
                      </a:r>
                    </a:p>
                  </a:txBody>
                  <a:tcPr marL="62860" marR="628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0763" name="テキスト ボックス 10">
            <a:extLst>
              <a:ext uri="{FF2B5EF4-FFF2-40B4-BE49-F238E27FC236}">
                <a16:creationId xmlns:a16="http://schemas.microsoft.com/office/drawing/2014/main" id="{0B45AF5E-2529-4650-B174-A5B8436C0604}"/>
              </a:ext>
            </a:extLst>
          </p:cNvPr>
          <p:cNvSpPr txBox="1">
            <a:spLocks noChangeArrowheads="1"/>
          </p:cNvSpPr>
          <p:nvPr/>
        </p:nvSpPr>
        <p:spPr bwMode="auto">
          <a:xfrm>
            <a:off x="2843213" y="98107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400">
                <a:latin typeface="ＤＨＰ特太ゴシック体" pitchFamily="50" charset="-128"/>
                <a:ea typeface="ＤＨＰ特太ゴシック体" pitchFamily="50" charset="-128"/>
              </a:rPr>
              <a:t>（１）　運動領域の内容</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73161"/>
    </mc:Choice>
    <mc:Fallback xmlns="">
      <p:transition spd="slow" advClick="0" advTm="73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15">
            <a:extLst>
              <a:ext uri="{FF2B5EF4-FFF2-40B4-BE49-F238E27FC236}">
                <a16:creationId xmlns:a16="http://schemas.microsoft.com/office/drawing/2014/main" id="{5D285B2E-39AA-438A-BBB1-48C258FCB068}"/>
              </a:ext>
            </a:extLst>
          </p:cNvPr>
          <p:cNvSpPr>
            <a:spLocks noChangeArrowheads="1"/>
          </p:cNvSpPr>
          <p:nvPr/>
        </p:nvSpPr>
        <p:spPr bwMode="auto">
          <a:xfrm>
            <a:off x="34925" y="44450"/>
            <a:ext cx="5185147"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dirty="0">
                <a:latin typeface="Arial" panose="020B0604020202020204" pitchFamily="34" charset="0"/>
                <a:ea typeface="HGP教科書体" panose="02020600000000000000" pitchFamily="18" charset="-128"/>
              </a:rPr>
              <a:t>Ⅳ</a:t>
            </a:r>
            <a:r>
              <a:rPr lang="ja-JP" altLang="en-US" sz="2800" b="1" dirty="0">
                <a:latin typeface="Arial" panose="020B0604020202020204" pitchFamily="34" charset="0"/>
                <a:ea typeface="HGP教科書体" panose="02020600000000000000" pitchFamily="18" charset="-128"/>
              </a:rPr>
              <a:t>　各学年の目標及び内容</a:t>
            </a:r>
            <a:endParaRPr lang="ja-JP" altLang="en-US" sz="2800" dirty="0">
              <a:latin typeface="Tahoma" panose="020B0604030504040204" pitchFamily="34" charset="0"/>
            </a:endParaRPr>
          </a:p>
        </p:txBody>
      </p:sp>
      <p:sp>
        <p:nvSpPr>
          <p:cNvPr id="3" name="角丸四角形 2">
            <a:extLst>
              <a:ext uri="{FF2B5EF4-FFF2-40B4-BE49-F238E27FC236}">
                <a16:creationId xmlns:a16="http://schemas.microsoft.com/office/drawing/2014/main" id="{0340941E-1CF6-4B77-A088-830555A1D83F}"/>
              </a:ext>
            </a:extLst>
          </p:cNvPr>
          <p:cNvSpPr/>
          <p:nvPr/>
        </p:nvSpPr>
        <p:spPr>
          <a:xfrm>
            <a:off x="65857" y="1425699"/>
            <a:ext cx="2705943" cy="482858"/>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000" b="1" dirty="0"/>
              <a:t>第１学年及び第２学年</a:t>
            </a:r>
          </a:p>
        </p:txBody>
      </p:sp>
      <p:sp>
        <p:nvSpPr>
          <p:cNvPr id="4" name="AutoShape 16">
            <a:extLst>
              <a:ext uri="{FF2B5EF4-FFF2-40B4-BE49-F238E27FC236}">
                <a16:creationId xmlns:a16="http://schemas.microsoft.com/office/drawing/2014/main" id="{A5B1C600-D48A-4ABC-83FE-78387F9550E0}"/>
              </a:ext>
            </a:extLst>
          </p:cNvPr>
          <p:cNvSpPr>
            <a:spLocks noChangeArrowheads="1"/>
          </p:cNvSpPr>
          <p:nvPr/>
        </p:nvSpPr>
        <p:spPr bwMode="auto">
          <a:xfrm>
            <a:off x="5508104" y="44450"/>
            <a:ext cx="3635896"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P36</a:t>
            </a:r>
            <a:r>
              <a:rPr lang="ja-JP" altLang="en-US" dirty="0"/>
              <a:t>・</a:t>
            </a:r>
            <a:r>
              <a:rPr lang="en-US" altLang="ja-JP" dirty="0"/>
              <a:t>67</a:t>
            </a:r>
            <a:r>
              <a:rPr lang="ja-JP" altLang="en-US" dirty="0"/>
              <a:t>・</a:t>
            </a:r>
            <a:r>
              <a:rPr lang="en-US" altLang="ja-JP" dirty="0"/>
              <a:t>112</a:t>
            </a:r>
            <a:endParaRPr lang="ja-JP" altLang="en-US" dirty="0"/>
          </a:p>
        </p:txBody>
      </p:sp>
      <p:sp>
        <p:nvSpPr>
          <p:cNvPr id="32775" name="テキスト ボックス 4">
            <a:extLst>
              <a:ext uri="{FF2B5EF4-FFF2-40B4-BE49-F238E27FC236}">
                <a16:creationId xmlns:a16="http://schemas.microsoft.com/office/drawing/2014/main" id="{3E600921-5164-4630-AA84-4376EDC3C587}"/>
              </a:ext>
            </a:extLst>
          </p:cNvPr>
          <p:cNvSpPr txBox="1">
            <a:spLocks noChangeArrowheads="1"/>
          </p:cNvSpPr>
          <p:nvPr/>
        </p:nvSpPr>
        <p:spPr bwMode="auto">
          <a:xfrm>
            <a:off x="2267744" y="879013"/>
            <a:ext cx="4608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b="1" dirty="0">
                <a:latin typeface="ＤＨＰ特太ゴシック体" pitchFamily="50" charset="-128"/>
                <a:ea typeface="ＤＨＰ特太ゴシック体" pitchFamily="50" charset="-128"/>
              </a:rPr>
              <a:t> １　目　標</a:t>
            </a:r>
            <a:r>
              <a:rPr lang="en-US" altLang="ja-JP" sz="2400" b="1" dirty="0">
                <a:latin typeface="ＤＨＰ特太ゴシック体" pitchFamily="50" charset="-128"/>
                <a:ea typeface="ＤＨＰ特太ゴシック体" pitchFamily="50" charset="-128"/>
              </a:rPr>
              <a:t>〔</a:t>
            </a:r>
            <a:r>
              <a:rPr lang="ja-JP" altLang="en-US" sz="2400" b="1" dirty="0">
                <a:latin typeface="ＤＨＰ特太ゴシック体" pitchFamily="50" charset="-128"/>
                <a:ea typeface="ＤＨＰ特太ゴシック体" pitchFamily="50" charset="-128"/>
              </a:rPr>
              <a:t>知識及び技能</a:t>
            </a:r>
            <a:r>
              <a:rPr lang="en-US" altLang="ja-JP" sz="2400" b="1" dirty="0">
                <a:latin typeface="ＤＨＰ特太ゴシック体" pitchFamily="50" charset="-128"/>
                <a:ea typeface="ＤＨＰ特太ゴシック体" pitchFamily="50" charset="-128"/>
              </a:rPr>
              <a:t>〕</a:t>
            </a:r>
            <a:endParaRPr lang="ja-JP" altLang="en-US" sz="2800" b="1" dirty="0">
              <a:latin typeface="ＤＨＰ特太ゴシック体" pitchFamily="50" charset="-128"/>
              <a:ea typeface="ＤＨＰ特太ゴシック体" pitchFamily="50" charset="-128"/>
            </a:endParaRPr>
          </a:p>
        </p:txBody>
      </p:sp>
      <p:sp>
        <p:nvSpPr>
          <p:cNvPr id="2" name="正方形/長方形 1">
            <a:extLst>
              <a:ext uri="{FF2B5EF4-FFF2-40B4-BE49-F238E27FC236}">
                <a16:creationId xmlns:a16="http://schemas.microsoft.com/office/drawing/2014/main" id="{83ECD986-FDE7-44FF-A4B7-55FB4EF346DD}"/>
              </a:ext>
            </a:extLst>
          </p:cNvPr>
          <p:cNvSpPr/>
          <p:nvPr/>
        </p:nvSpPr>
        <p:spPr>
          <a:xfrm>
            <a:off x="61824" y="2001034"/>
            <a:ext cx="9046680" cy="707886"/>
          </a:xfrm>
          <a:prstGeom prst="rect">
            <a:avLst/>
          </a:prstGeom>
          <a:ln>
            <a:solidFill>
              <a:schemeClr val="tx1"/>
            </a:solidFill>
          </a:ln>
        </p:spPr>
        <p:txBody>
          <a:bodyPr wrap="square">
            <a:spAutoFit/>
          </a:bodyPr>
          <a:lstStyle/>
          <a:p>
            <a:r>
              <a:rPr lang="ja-JP" altLang="en-US" sz="2000" dirty="0">
                <a:latin typeface="ＭＳ Ｐ明朝" panose="02020600040205080304" pitchFamily="18" charset="-128"/>
                <a:ea typeface="ＭＳ Ｐ明朝" panose="02020600040205080304" pitchFamily="18" charset="-128"/>
              </a:rPr>
              <a:t>（１）　各種の運動遊びの</a:t>
            </a:r>
            <a:r>
              <a:rPr lang="ja-JP" altLang="en-US" sz="2000" dirty="0">
                <a:solidFill>
                  <a:srgbClr val="FF0000"/>
                </a:solidFill>
                <a:latin typeface="ＭＳ Ｐ明朝" panose="02020600040205080304" pitchFamily="18" charset="-128"/>
                <a:ea typeface="ＭＳ Ｐ明朝" panose="02020600040205080304" pitchFamily="18" charset="-128"/>
              </a:rPr>
              <a:t>楽しさに触れ</a:t>
            </a:r>
            <a:r>
              <a:rPr lang="ja-JP" altLang="en-US" sz="2000" dirty="0">
                <a:latin typeface="ＭＳ Ｐ明朝" panose="02020600040205080304" pitchFamily="18" charset="-128"/>
                <a:ea typeface="ＭＳ Ｐ明朝" panose="02020600040205080304" pitchFamily="18" charset="-128"/>
              </a:rPr>
              <a:t>，その</a:t>
            </a:r>
            <a:r>
              <a:rPr lang="ja-JP" altLang="en-US" sz="2000" dirty="0">
                <a:solidFill>
                  <a:srgbClr val="FF0000"/>
                </a:solidFill>
                <a:latin typeface="ＭＳ Ｐ明朝" panose="02020600040205080304" pitchFamily="18" charset="-128"/>
                <a:ea typeface="ＭＳ Ｐ明朝" panose="02020600040205080304" pitchFamily="18" charset="-128"/>
              </a:rPr>
              <a:t>行い方を知る</a:t>
            </a:r>
            <a:r>
              <a:rPr lang="ja-JP" altLang="en-US" sz="2000" dirty="0">
                <a:latin typeface="ＭＳ Ｐ明朝" panose="02020600040205080304" pitchFamily="18" charset="-128"/>
                <a:ea typeface="ＭＳ Ｐ明朝" panose="02020600040205080304" pitchFamily="18" charset="-128"/>
              </a:rPr>
              <a:t>とともに，基本的な動きを</a:t>
            </a:r>
            <a:endParaRPr lang="en-US" altLang="ja-JP" sz="2000" dirty="0">
              <a:latin typeface="ＭＳ Ｐ明朝" panose="02020600040205080304" pitchFamily="18" charset="-128"/>
              <a:ea typeface="ＭＳ Ｐ明朝" panose="02020600040205080304" pitchFamily="18" charset="-128"/>
            </a:endParaRPr>
          </a:p>
          <a:p>
            <a:r>
              <a:rPr lang="ja-JP" altLang="en-US" sz="2000" dirty="0">
                <a:latin typeface="ＭＳ Ｐ明朝" panose="02020600040205080304" pitchFamily="18" charset="-128"/>
                <a:ea typeface="ＭＳ Ｐ明朝" panose="02020600040205080304" pitchFamily="18" charset="-128"/>
              </a:rPr>
              <a:t>　　身に付けるようにする。</a:t>
            </a:r>
            <a:endParaRPr lang="en-US" altLang="ja-JP" sz="2000" dirty="0">
              <a:latin typeface="ＭＳ Ｐ明朝" panose="02020600040205080304" pitchFamily="18" charset="-128"/>
              <a:ea typeface="ＭＳ Ｐ明朝" panose="02020600040205080304" pitchFamily="18" charset="-128"/>
            </a:endParaRPr>
          </a:p>
        </p:txBody>
      </p:sp>
      <p:sp>
        <p:nvSpPr>
          <p:cNvPr id="5" name="正方形/長方形 4">
            <a:extLst>
              <a:ext uri="{FF2B5EF4-FFF2-40B4-BE49-F238E27FC236}">
                <a16:creationId xmlns:a16="http://schemas.microsoft.com/office/drawing/2014/main" id="{B81153C0-1CA6-4B5C-A7F4-E543961E5E31}"/>
              </a:ext>
            </a:extLst>
          </p:cNvPr>
          <p:cNvSpPr/>
          <p:nvPr/>
        </p:nvSpPr>
        <p:spPr>
          <a:xfrm>
            <a:off x="61824" y="3449632"/>
            <a:ext cx="9036496" cy="1015663"/>
          </a:xfrm>
          <a:prstGeom prst="rect">
            <a:avLst/>
          </a:prstGeom>
          <a:ln>
            <a:solidFill>
              <a:schemeClr val="tx1"/>
            </a:solidFill>
          </a:ln>
        </p:spPr>
        <p:txBody>
          <a:bodyPr wrap="square">
            <a:spAutoFit/>
          </a:bodyPr>
          <a:lstStyle/>
          <a:p>
            <a:r>
              <a:rPr lang="ja-JP" altLang="en-US" sz="2000" dirty="0">
                <a:latin typeface="ＭＳ Ｐ明朝" panose="02020600040205080304" pitchFamily="18" charset="-128"/>
                <a:ea typeface="ＭＳ Ｐ明朝" panose="02020600040205080304" pitchFamily="18" charset="-128"/>
              </a:rPr>
              <a:t>（１）　各種の運動の楽しさや</a:t>
            </a:r>
            <a:r>
              <a:rPr lang="ja-JP" altLang="en-US" sz="2000" dirty="0">
                <a:solidFill>
                  <a:srgbClr val="FF0000"/>
                </a:solidFill>
                <a:latin typeface="ＭＳ Ｐ明朝" panose="02020600040205080304" pitchFamily="18" charset="-128"/>
                <a:ea typeface="ＭＳ Ｐ明朝" panose="02020600040205080304" pitchFamily="18" charset="-128"/>
              </a:rPr>
              <a:t>喜びに触れ</a:t>
            </a:r>
            <a:r>
              <a:rPr lang="ja-JP" altLang="en-US" sz="2000" dirty="0">
                <a:latin typeface="ＭＳ Ｐ明朝" panose="02020600040205080304" pitchFamily="18" charset="-128"/>
                <a:ea typeface="ＭＳ Ｐ明朝" panose="02020600040205080304" pitchFamily="18" charset="-128"/>
              </a:rPr>
              <a:t>，その行い方及び</a:t>
            </a:r>
            <a:r>
              <a:rPr lang="ja-JP" altLang="en-US" sz="2000" dirty="0">
                <a:solidFill>
                  <a:srgbClr val="FF0000"/>
                </a:solidFill>
                <a:latin typeface="ＭＳ Ｐ明朝" panose="02020600040205080304" pitchFamily="18" charset="-128"/>
                <a:ea typeface="ＭＳ Ｐ明朝" panose="02020600040205080304" pitchFamily="18" charset="-128"/>
              </a:rPr>
              <a:t>健康で安全な生活や体　</a:t>
            </a:r>
            <a:endParaRPr lang="en-US" altLang="ja-JP" sz="2000" dirty="0">
              <a:solidFill>
                <a:srgbClr val="FF0000"/>
              </a:solidFill>
              <a:latin typeface="ＭＳ Ｐ明朝" panose="02020600040205080304" pitchFamily="18" charset="-128"/>
              <a:ea typeface="ＭＳ Ｐ明朝" panose="02020600040205080304" pitchFamily="18" charset="-128"/>
            </a:endParaRPr>
          </a:p>
          <a:p>
            <a:r>
              <a:rPr lang="ja-JP" altLang="en-US" sz="2000" dirty="0">
                <a:solidFill>
                  <a:srgbClr val="FF0000"/>
                </a:solidFill>
                <a:latin typeface="ＭＳ Ｐ明朝" panose="02020600040205080304" pitchFamily="18" charset="-128"/>
                <a:ea typeface="ＭＳ Ｐ明朝" panose="02020600040205080304" pitchFamily="18" charset="-128"/>
              </a:rPr>
              <a:t>　　の発育・発達について理解</a:t>
            </a:r>
            <a:r>
              <a:rPr lang="ja-JP" altLang="en-US" sz="2000" dirty="0">
                <a:latin typeface="ＭＳ Ｐ明朝" panose="02020600040205080304" pitchFamily="18" charset="-128"/>
                <a:ea typeface="ＭＳ Ｐ明朝" panose="02020600040205080304" pitchFamily="18" charset="-128"/>
              </a:rPr>
              <a:t>するとともに，基本的な動きや</a:t>
            </a:r>
            <a:r>
              <a:rPr lang="ja-JP" altLang="en-US" sz="2000" dirty="0">
                <a:solidFill>
                  <a:srgbClr val="FF0000"/>
                </a:solidFill>
                <a:latin typeface="ＭＳ Ｐ明朝" panose="02020600040205080304" pitchFamily="18" charset="-128"/>
                <a:ea typeface="ＭＳ Ｐ明朝" panose="02020600040205080304" pitchFamily="18" charset="-128"/>
              </a:rPr>
              <a:t>技能</a:t>
            </a:r>
            <a:r>
              <a:rPr lang="ja-JP" altLang="en-US" sz="2000" dirty="0">
                <a:latin typeface="ＭＳ Ｐ明朝" panose="02020600040205080304" pitchFamily="18" charset="-128"/>
                <a:ea typeface="ＭＳ Ｐ明朝" panose="02020600040205080304" pitchFamily="18" charset="-128"/>
              </a:rPr>
              <a:t>を身に付ける よう</a:t>
            </a:r>
            <a:endParaRPr lang="en-US" altLang="ja-JP" sz="2000" dirty="0">
              <a:latin typeface="ＭＳ Ｐ明朝" panose="02020600040205080304" pitchFamily="18" charset="-128"/>
              <a:ea typeface="ＭＳ Ｐ明朝" panose="02020600040205080304" pitchFamily="18" charset="-128"/>
            </a:endParaRPr>
          </a:p>
          <a:p>
            <a:r>
              <a:rPr lang="ja-JP" altLang="en-US" sz="2000" dirty="0">
                <a:latin typeface="ＭＳ Ｐ明朝" panose="02020600040205080304" pitchFamily="18" charset="-128"/>
                <a:ea typeface="ＭＳ Ｐ明朝" panose="02020600040205080304" pitchFamily="18" charset="-128"/>
              </a:rPr>
              <a:t>　　にする。 </a:t>
            </a:r>
          </a:p>
        </p:txBody>
      </p:sp>
      <p:sp>
        <p:nvSpPr>
          <p:cNvPr id="11" name="角丸四角形 2">
            <a:extLst>
              <a:ext uri="{FF2B5EF4-FFF2-40B4-BE49-F238E27FC236}">
                <a16:creationId xmlns:a16="http://schemas.microsoft.com/office/drawing/2014/main" id="{CB35CF75-E3AF-47D8-B444-B7081A5EC81A}"/>
              </a:ext>
            </a:extLst>
          </p:cNvPr>
          <p:cNvSpPr/>
          <p:nvPr/>
        </p:nvSpPr>
        <p:spPr>
          <a:xfrm>
            <a:off x="65857" y="2852936"/>
            <a:ext cx="2705943" cy="482858"/>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000" b="1" dirty="0"/>
              <a:t>第３学年及び第４学年</a:t>
            </a:r>
          </a:p>
        </p:txBody>
      </p:sp>
      <p:sp>
        <p:nvSpPr>
          <p:cNvPr id="12" name="角丸四角形 2">
            <a:extLst>
              <a:ext uri="{FF2B5EF4-FFF2-40B4-BE49-F238E27FC236}">
                <a16:creationId xmlns:a16="http://schemas.microsoft.com/office/drawing/2014/main" id="{0606C089-D1A1-4AC8-AA65-CE9CFE0D8460}"/>
              </a:ext>
            </a:extLst>
          </p:cNvPr>
          <p:cNvSpPr/>
          <p:nvPr/>
        </p:nvSpPr>
        <p:spPr>
          <a:xfrm>
            <a:off x="65857" y="4653136"/>
            <a:ext cx="2705943" cy="482858"/>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000" b="1" dirty="0"/>
              <a:t>第５学年及び第６学年</a:t>
            </a:r>
          </a:p>
        </p:txBody>
      </p:sp>
      <p:sp>
        <p:nvSpPr>
          <p:cNvPr id="6" name="正方形/長方形 5">
            <a:extLst>
              <a:ext uri="{FF2B5EF4-FFF2-40B4-BE49-F238E27FC236}">
                <a16:creationId xmlns:a16="http://schemas.microsoft.com/office/drawing/2014/main" id="{590B753C-D22F-46C5-9825-B710B39AFBB0}"/>
              </a:ext>
            </a:extLst>
          </p:cNvPr>
          <p:cNvSpPr/>
          <p:nvPr/>
        </p:nvSpPr>
        <p:spPr>
          <a:xfrm>
            <a:off x="61823" y="5206434"/>
            <a:ext cx="9046680" cy="1015663"/>
          </a:xfrm>
          <a:prstGeom prst="rect">
            <a:avLst/>
          </a:prstGeom>
          <a:ln>
            <a:solidFill>
              <a:schemeClr val="tx1"/>
            </a:solidFill>
          </a:ln>
        </p:spPr>
        <p:txBody>
          <a:bodyPr wrap="square">
            <a:spAutoFit/>
          </a:bodyPr>
          <a:lstStyle/>
          <a:p>
            <a:r>
              <a:rPr lang="ja-JP" altLang="en-US" sz="2000" dirty="0">
                <a:latin typeface="ＭＳ Ｐ明朝" panose="02020600040205080304" pitchFamily="18" charset="-128"/>
                <a:ea typeface="ＭＳ Ｐ明朝" panose="02020600040205080304" pitchFamily="18" charset="-128"/>
              </a:rPr>
              <a:t>（１）　各種の運動の楽しさや喜びを</a:t>
            </a:r>
            <a:r>
              <a:rPr lang="ja-JP" altLang="en-US" sz="2000" dirty="0">
                <a:solidFill>
                  <a:srgbClr val="FF0000"/>
                </a:solidFill>
                <a:latin typeface="ＭＳ Ｐ明朝" panose="02020600040205080304" pitchFamily="18" charset="-128"/>
                <a:ea typeface="ＭＳ Ｐ明朝" panose="02020600040205080304" pitchFamily="18" charset="-128"/>
              </a:rPr>
              <a:t>味わい</a:t>
            </a:r>
            <a:r>
              <a:rPr lang="ja-JP" altLang="en-US" sz="2000" dirty="0">
                <a:latin typeface="ＭＳ Ｐ明朝" panose="02020600040205080304" pitchFamily="18" charset="-128"/>
                <a:ea typeface="ＭＳ Ｐ明朝" panose="02020600040205080304" pitchFamily="18" charset="-128"/>
              </a:rPr>
              <a:t>，その行い方及び</a:t>
            </a:r>
            <a:r>
              <a:rPr lang="ja-JP" altLang="en-US" sz="2000" dirty="0">
                <a:solidFill>
                  <a:srgbClr val="FF0000"/>
                </a:solidFill>
                <a:latin typeface="ＭＳ Ｐ明朝" panose="02020600040205080304" pitchFamily="18" charset="-128"/>
                <a:ea typeface="ＭＳ Ｐ明朝" panose="02020600040205080304" pitchFamily="18" charset="-128"/>
              </a:rPr>
              <a:t>心の健康やけがの防 </a:t>
            </a:r>
            <a:endParaRPr lang="en-US" altLang="ja-JP" sz="2000" dirty="0">
              <a:solidFill>
                <a:srgbClr val="FF0000"/>
              </a:solidFill>
              <a:latin typeface="ＭＳ Ｐ明朝" panose="02020600040205080304" pitchFamily="18" charset="-128"/>
              <a:ea typeface="ＭＳ Ｐ明朝" panose="02020600040205080304" pitchFamily="18" charset="-128"/>
            </a:endParaRPr>
          </a:p>
          <a:p>
            <a:r>
              <a:rPr lang="ja-JP" altLang="en-US" sz="2000" dirty="0">
                <a:solidFill>
                  <a:srgbClr val="FF0000"/>
                </a:solidFill>
                <a:latin typeface="ＭＳ Ｐ明朝" panose="02020600040205080304" pitchFamily="18" charset="-128"/>
                <a:ea typeface="ＭＳ Ｐ明朝" panose="02020600040205080304" pitchFamily="18" charset="-128"/>
              </a:rPr>
              <a:t>　　止，病気の予防について</a:t>
            </a:r>
            <a:r>
              <a:rPr lang="ja-JP" altLang="en-US" sz="2000" dirty="0">
                <a:latin typeface="ＭＳ Ｐ明朝" panose="02020600040205080304" pitchFamily="18" charset="-128"/>
                <a:ea typeface="ＭＳ Ｐ明朝" panose="02020600040205080304" pitchFamily="18" charset="-128"/>
              </a:rPr>
              <a:t>理解するとともに，各種の</a:t>
            </a:r>
            <a:r>
              <a:rPr lang="ja-JP" altLang="en-US" sz="2000" dirty="0">
                <a:solidFill>
                  <a:srgbClr val="FF0000"/>
                </a:solidFill>
                <a:latin typeface="ＭＳ Ｐ明朝" panose="02020600040205080304" pitchFamily="18" charset="-128"/>
                <a:ea typeface="ＭＳ Ｐ明朝" panose="02020600040205080304" pitchFamily="18" charset="-128"/>
              </a:rPr>
              <a:t>運動の特性に応じた</a:t>
            </a:r>
            <a:r>
              <a:rPr lang="ja-JP" altLang="en-US" sz="2000" dirty="0">
                <a:latin typeface="ＭＳ Ｐ明朝" panose="02020600040205080304" pitchFamily="18" charset="-128"/>
                <a:ea typeface="ＭＳ Ｐ明朝" panose="02020600040205080304" pitchFamily="18" charset="-128"/>
              </a:rPr>
              <a:t>基本的</a:t>
            </a:r>
            <a:endParaRPr lang="en-US" altLang="ja-JP" sz="2000" dirty="0">
              <a:latin typeface="ＭＳ Ｐ明朝" panose="02020600040205080304" pitchFamily="18" charset="-128"/>
              <a:ea typeface="ＭＳ Ｐ明朝" panose="02020600040205080304" pitchFamily="18" charset="-128"/>
            </a:endParaRPr>
          </a:p>
          <a:p>
            <a:r>
              <a:rPr lang="ja-JP" altLang="en-US" sz="2000" dirty="0">
                <a:latin typeface="ＭＳ Ｐ明朝" panose="02020600040205080304" pitchFamily="18" charset="-128"/>
                <a:ea typeface="ＭＳ Ｐ明朝" panose="02020600040205080304" pitchFamily="18" charset="-128"/>
              </a:rPr>
              <a:t>　　な技能及び</a:t>
            </a:r>
            <a:r>
              <a:rPr lang="ja-JP" altLang="en-US" sz="2000" dirty="0">
                <a:solidFill>
                  <a:srgbClr val="FF0000"/>
                </a:solidFill>
                <a:latin typeface="ＭＳ Ｐ明朝" panose="02020600040205080304" pitchFamily="18" charset="-128"/>
                <a:ea typeface="ＭＳ Ｐ明朝" panose="02020600040205080304" pitchFamily="18" charset="-128"/>
              </a:rPr>
              <a:t>健康で安全な生活を営むための技能</a:t>
            </a:r>
            <a:r>
              <a:rPr lang="ja-JP" altLang="en-US" sz="2000" dirty="0">
                <a:latin typeface="ＭＳ Ｐ明朝" panose="02020600040205080304" pitchFamily="18" charset="-128"/>
                <a:ea typeface="ＭＳ Ｐ明朝" panose="02020600040205080304" pitchFamily="18" charset="-128"/>
              </a:rPr>
              <a:t>を身に付けるようにする。</a:t>
            </a:r>
          </a:p>
        </p:txBody>
      </p:sp>
      <p:cxnSp>
        <p:nvCxnSpPr>
          <p:cNvPr id="13" name="直線コネクタ 12">
            <a:extLst>
              <a:ext uri="{FF2B5EF4-FFF2-40B4-BE49-F238E27FC236}">
                <a16:creationId xmlns:a16="http://schemas.microsoft.com/office/drawing/2014/main" id="{0B238AFD-B2B2-49D6-9214-09E93221E6B2}"/>
              </a:ext>
            </a:extLst>
          </p:cNvPr>
          <p:cNvCxnSpPr>
            <a:cxnSpLocks/>
          </p:cNvCxnSpPr>
          <p:nvPr/>
        </p:nvCxnSpPr>
        <p:spPr>
          <a:xfrm>
            <a:off x="3995936" y="1402233"/>
            <a:ext cx="1800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11231990"/>
      </p:ext>
    </p:extLst>
  </p:cSld>
  <p:clrMapOvr>
    <a:masterClrMapping/>
  </p:clrMapOvr>
  <mc:AlternateContent xmlns:mc="http://schemas.openxmlformats.org/markup-compatibility/2006" xmlns:p14="http://schemas.microsoft.com/office/powerpoint/2010/main">
    <mc:Choice Requires="p14">
      <p:transition spd="slow" p14:dur="2000" advClick="0" advTm="25432"/>
    </mc:Choice>
    <mc:Fallback xmlns="">
      <p:transition spd="slow" advClick="0" advTm="25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15">
            <a:extLst>
              <a:ext uri="{FF2B5EF4-FFF2-40B4-BE49-F238E27FC236}">
                <a16:creationId xmlns:a16="http://schemas.microsoft.com/office/drawing/2014/main" id="{5D285B2E-39AA-438A-BBB1-48C258FCB068}"/>
              </a:ext>
            </a:extLst>
          </p:cNvPr>
          <p:cNvSpPr>
            <a:spLocks noChangeArrowheads="1"/>
          </p:cNvSpPr>
          <p:nvPr/>
        </p:nvSpPr>
        <p:spPr bwMode="auto">
          <a:xfrm>
            <a:off x="34925" y="44450"/>
            <a:ext cx="5185147"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dirty="0">
                <a:latin typeface="Arial" panose="020B0604020202020204" pitchFamily="34" charset="0"/>
                <a:ea typeface="HGP教科書体" panose="02020600000000000000" pitchFamily="18" charset="-128"/>
              </a:rPr>
              <a:t>Ⅳ</a:t>
            </a:r>
            <a:r>
              <a:rPr lang="ja-JP" altLang="en-US" sz="2800" b="1" dirty="0">
                <a:latin typeface="Arial" panose="020B0604020202020204" pitchFamily="34" charset="0"/>
                <a:ea typeface="HGP教科書体" panose="02020600000000000000" pitchFamily="18" charset="-128"/>
              </a:rPr>
              <a:t>　各学年の目標及び内容</a:t>
            </a:r>
            <a:endParaRPr lang="ja-JP" altLang="en-US" sz="2800" dirty="0">
              <a:latin typeface="Tahoma" panose="020B0604030504040204" pitchFamily="34" charset="0"/>
            </a:endParaRPr>
          </a:p>
        </p:txBody>
      </p:sp>
      <p:sp>
        <p:nvSpPr>
          <p:cNvPr id="3" name="角丸四角形 2">
            <a:extLst>
              <a:ext uri="{FF2B5EF4-FFF2-40B4-BE49-F238E27FC236}">
                <a16:creationId xmlns:a16="http://schemas.microsoft.com/office/drawing/2014/main" id="{0340941E-1CF6-4B77-A088-830555A1D83F}"/>
              </a:ext>
            </a:extLst>
          </p:cNvPr>
          <p:cNvSpPr/>
          <p:nvPr/>
        </p:nvSpPr>
        <p:spPr>
          <a:xfrm>
            <a:off x="65857" y="1425699"/>
            <a:ext cx="2705943" cy="482858"/>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000" b="1" dirty="0"/>
              <a:t>第１学年及び第２学年</a:t>
            </a:r>
          </a:p>
        </p:txBody>
      </p:sp>
      <p:sp>
        <p:nvSpPr>
          <p:cNvPr id="4" name="AutoShape 16">
            <a:extLst>
              <a:ext uri="{FF2B5EF4-FFF2-40B4-BE49-F238E27FC236}">
                <a16:creationId xmlns:a16="http://schemas.microsoft.com/office/drawing/2014/main" id="{A5B1C600-D48A-4ABC-83FE-78387F9550E0}"/>
              </a:ext>
            </a:extLst>
          </p:cNvPr>
          <p:cNvSpPr>
            <a:spLocks noChangeArrowheads="1"/>
          </p:cNvSpPr>
          <p:nvPr/>
        </p:nvSpPr>
        <p:spPr bwMode="auto">
          <a:xfrm>
            <a:off x="5508104" y="44450"/>
            <a:ext cx="3635896"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P36</a:t>
            </a:r>
            <a:r>
              <a:rPr lang="ja-JP" altLang="en-US" dirty="0"/>
              <a:t>・</a:t>
            </a:r>
            <a:r>
              <a:rPr lang="en-US" altLang="ja-JP" dirty="0"/>
              <a:t>67</a:t>
            </a:r>
            <a:r>
              <a:rPr lang="ja-JP" altLang="en-US" dirty="0"/>
              <a:t>・</a:t>
            </a:r>
            <a:r>
              <a:rPr lang="en-US" altLang="ja-JP" dirty="0"/>
              <a:t>112</a:t>
            </a:r>
            <a:endParaRPr lang="ja-JP" altLang="en-US" dirty="0"/>
          </a:p>
        </p:txBody>
      </p:sp>
      <p:sp>
        <p:nvSpPr>
          <p:cNvPr id="32775" name="テキスト ボックス 4">
            <a:extLst>
              <a:ext uri="{FF2B5EF4-FFF2-40B4-BE49-F238E27FC236}">
                <a16:creationId xmlns:a16="http://schemas.microsoft.com/office/drawing/2014/main" id="{3E600921-5164-4630-AA84-4376EDC3C587}"/>
              </a:ext>
            </a:extLst>
          </p:cNvPr>
          <p:cNvSpPr txBox="1">
            <a:spLocks noChangeArrowheads="1"/>
          </p:cNvSpPr>
          <p:nvPr/>
        </p:nvSpPr>
        <p:spPr bwMode="auto">
          <a:xfrm>
            <a:off x="2267744" y="879013"/>
            <a:ext cx="63367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b="1" dirty="0">
                <a:latin typeface="ＤＨＰ特太ゴシック体" pitchFamily="50" charset="-128"/>
                <a:ea typeface="ＤＨＰ特太ゴシック体" pitchFamily="50" charset="-128"/>
              </a:rPr>
              <a:t> １　目　標</a:t>
            </a:r>
            <a:r>
              <a:rPr lang="en-US" altLang="ja-JP" sz="2400" b="1" dirty="0">
                <a:latin typeface="ＤＨＰ特太ゴシック体" pitchFamily="50" charset="-128"/>
                <a:ea typeface="ＤＨＰ特太ゴシック体" pitchFamily="50" charset="-128"/>
              </a:rPr>
              <a:t>〔</a:t>
            </a:r>
            <a:r>
              <a:rPr lang="ja-JP" altLang="en-US" sz="2400" b="1" dirty="0">
                <a:latin typeface="ＤＨＰ特太ゴシック体" pitchFamily="50" charset="-128"/>
                <a:ea typeface="ＤＨＰ特太ゴシック体" pitchFamily="50" charset="-128"/>
              </a:rPr>
              <a:t>思考力、判断力、表現力等</a:t>
            </a:r>
            <a:r>
              <a:rPr lang="en-US" altLang="ja-JP" sz="2400" b="1" dirty="0">
                <a:latin typeface="ＤＨＰ特太ゴシック体" pitchFamily="50" charset="-128"/>
                <a:ea typeface="ＤＨＰ特太ゴシック体" pitchFamily="50" charset="-128"/>
              </a:rPr>
              <a:t>〕</a:t>
            </a:r>
            <a:endParaRPr lang="ja-JP" altLang="en-US" sz="2800" b="1" dirty="0">
              <a:latin typeface="ＤＨＰ特太ゴシック体" pitchFamily="50" charset="-128"/>
              <a:ea typeface="ＤＨＰ特太ゴシック体" pitchFamily="50" charset="-128"/>
            </a:endParaRPr>
          </a:p>
        </p:txBody>
      </p:sp>
      <p:sp>
        <p:nvSpPr>
          <p:cNvPr id="11" name="角丸四角形 2">
            <a:extLst>
              <a:ext uri="{FF2B5EF4-FFF2-40B4-BE49-F238E27FC236}">
                <a16:creationId xmlns:a16="http://schemas.microsoft.com/office/drawing/2014/main" id="{CB35CF75-E3AF-47D8-B444-B7081A5EC81A}"/>
              </a:ext>
            </a:extLst>
          </p:cNvPr>
          <p:cNvSpPr/>
          <p:nvPr/>
        </p:nvSpPr>
        <p:spPr>
          <a:xfrm>
            <a:off x="65857" y="2924944"/>
            <a:ext cx="2705943" cy="482858"/>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000" b="1" dirty="0"/>
              <a:t>第３学年及び第４学年</a:t>
            </a:r>
          </a:p>
        </p:txBody>
      </p:sp>
      <p:sp>
        <p:nvSpPr>
          <p:cNvPr id="12" name="角丸四角形 2">
            <a:extLst>
              <a:ext uri="{FF2B5EF4-FFF2-40B4-BE49-F238E27FC236}">
                <a16:creationId xmlns:a16="http://schemas.microsoft.com/office/drawing/2014/main" id="{0606C089-D1A1-4AC8-AA65-CE9CFE0D8460}"/>
              </a:ext>
            </a:extLst>
          </p:cNvPr>
          <p:cNvSpPr/>
          <p:nvPr/>
        </p:nvSpPr>
        <p:spPr>
          <a:xfrm>
            <a:off x="65857" y="4509120"/>
            <a:ext cx="2705943" cy="482858"/>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000" b="1" dirty="0"/>
              <a:t>第５学年及び第６学年</a:t>
            </a:r>
          </a:p>
        </p:txBody>
      </p:sp>
      <p:cxnSp>
        <p:nvCxnSpPr>
          <p:cNvPr id="13" name="直線コネクタ 12">
            <a:extLst>
              <a:ext uri="{FF2B5EF4-FFF2-40B4-BE49-F238E27FC236}">
                <a16:creationId xmlns:a16="http://schemas.microsoft.com/office/drawing/2014/main" id="{0B238AFD-B2B2-49D6-9214-09E93221E6B2}"/>
              </a:ext>
            </a:extLst>
          </p:cNvPr>
          <p:cNvCxnSpPr>
            <a:cxnSpLocks/>
          </p:cNvCxnSpPr>
          <p:nvPr/>
        </p:nvCxnSpPr>
        <p:spPr>
          <a:xfrm>
            <a:off x="4067944" y="1402233"/>
            <a:ext cx="35283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B87A43BB-49BA-487C-97AD-98E5CAB098F6}"/>
              </a:ext>
            </a:extLst>
          </p:cNvPr>
          <p:cNvSpPr/>
          <p:nvPr/>
        </p:nvSpPr>
        <p:spPr>
          <a:xfrm>
            <a:off x="72008" y="5065647"/>
            <a:ext cx="8964488" cy="1015663"/>
          </a:xfrm>
          <a:prstGeom prst="rect">
            <a:avLst/>
          </a:prstGeom>
          <a:ln>
            <a:solidFill>
              <a:schemeClr val="tx1"/>
            </a:solidFill>
          </a:ln>
        </p:spPr>
        <p:txBody>
          <a:bodyPr wrap="square">
            <a:spAutoFit/>
          </a:bodyPr>
          <a:lstStyle/>
          <a:p>
            <a:r>
              <a:rPr lang="ja-JP" altLang="en-US" sz="2000" dirty="0">
                <a:latin typeface="ＭＳ Ｐ明朝" panose="02020600040205080304" pitchFamily="18" charset="-128"/>
                <a:ea typeface="ＭＳ Ｐ明朝" panose="02020600040205080304" pitchFamily="18" charset="-128"/>
              </a:rPr>
              <a:t>（２）　自己や</a:t>
            </a:r>
            <a:r>
              <a:rPr lang="ja-JP" altLang="en-US" sz="2000" dirty="0">
                <a:solidFill>
                  <a:srgbClr val="FF0000"/>
                </a:solidFill>
                <a:latin typeface="ＭＳ Ｐ明朝" panose="02020600040205080304" pitchFamily="18" charset="-128"/>
                <a:ea typeface="ＭＳ Ｐ明朝" panose="02020600040205080304" pitchFamily="18" charset="-128"/>
              </a:rPr>
              <a:t>グループ</a:t>
            </a:r>
            <a:r>
              <a:rPr lang="ja-JP" altLang="en-US" sz="2000" dirty="0">
                <a:latin typeface="ＭＳ Ｐ明朝" panose="02020600040205080304" pitchFamily="18" charset="-128"/>
                <a:ea typeface="ＭＳ Ｐ明朝" panose="02020600040205080304" pitchFamily="18" charset="-128"/>
              </a:rPr>
              <a:t>の運動の課題や</a:t>
            </a:r>
            <a:r>
              <a:rPr lang="ja-JP" altLang="en-US" sz="2000" dirty="0">
                <a:solidFill>
                  <a:srgbClr val="FF0000"/>
                </a:solidFill>
                <a:latin typeface="ＭＳ Ｐ明朝" panose="02020600040205080304" pitchFamily="18" charset="-128"/>
                <a:ea typeface="ＭＳ Ｐ明朝" panose="02020600040205080304" pitchFamily="18" charset="-128"/>
              </a:rPr>
              <a:t>身近な健康</a:t>
            </a:r>
            <a:r>
              <a:rPr lang="ja-JP" altLang="en-US" sz="2000" dirty="0">
                <a:latin typeface="ＭＳ Ｐ明朝" panose="02020600040205080304" pitchFamily="18" charset="-128"/>
                <a:ea typeface="ＭＳ Ｐ明朝" panose="02020600040205080304" pitchFamily="18" charset="-128"/>
              </a:rPr>
              <a:t>に関わる課題を見付け，その解 </a:t>
            </a:r>
            <a:endParaRPr lang="en-US" altLang="ja-JP" sz="2000" dirty="0">
              <a:latin typeface="ＭＳ Ｐ明朝" panose="02020600040205080304" pitchFamily="18" charset="-128"/>
              <a:ea typeface="ＭＳ Ｐ明朝" panose="02020600040205080304" pitchFamily="18" charset="-128"/>
            </a:endParaRPr>
          </a:p>
          <a:p>
            <a:r>
              <a:rPr lang="ja-JP" altLang="en-US" sz="2000" dirty="0">
                <a:latin typeface="ＭＳ Ｐ明朝" panose="02020600040205080304" pitchFamily="18" charset="-128"/>
                <a:ea typeface="ＭＳ Ｐ明朝" panose="02020600040205080304" pitchFamily="18" charset="-128"/>
              </a:rPr>
              <a:t>　　決のための方法や活動を工夫するとともに，</a:t>
            </a:r>
            <a:r>
              <a:rPr lang="ja-JP" altLang="en-US" sz="2000" dirty="0">
                <a:solidFill>
                  <a:srgbClr val="FF0000"/>
                </a:solidFill>
                <a:latin typeface="ＭＳ Ｐ明朝" panose="02020600040205080304" pitchFamily="18" charset="-128"/>
                <a:ea typeface="ＭＳ Ｐ明朝" panose="02020600040205080304" pitchFamily="18" charset="-128"/>
              </a:rPr>
              <a:t>自己や仲間の考えたこと</a:t>
            </a:r>
            <a:r>
              <a:rPr lang="ja-JP" altLang="en-US" sz="2000" dirty="0">
                <a:latin typeface="ＭＳ Ｐ明朝" panose="02020600040205080304" pitchFamily="18" charset="-128"/>
                <a:ea typeface="ＭＳ Ｐ明朝" panose="02020600040205080304" pitchFamily="18" charset="-128"/>
              </a:rPr>
              <a:t>を他者に</a:t>
            </a:r>
            <a:endParaRPr lang="en-US" altLang="ja-JP" sz="2000" dirty="0">
              <a:latin typeface="ＭＳ Ｐ明朝" panose="02020600040205080304" pitchFamily="18" charset="-128"/>
              <a:ea typeface="ＭＳ Ｐ明朝" panose="02020600040205080304" pitchFamily="18" charset="-128"/>
            </a:endParaRPr>
          </a:p>
          <a:p>
            <a:r>
              <a:rPr lang="ja-JP" altLang="en-US" sz="2000" dirty="0">
                <a:latin typeface="ＭＳ Ｐ明朝" panose="02020600040205080304" pitchFamily="18" charset="-128"/>
                <a:ea typeface="ＭＳ Ｐ明朝" panose="02020600040205080304" pitchFamily="18" charset="-128"/>
              </a:rPr>
              <a:t>　　伝える力を養う。 </a:t>
            </a:r>
          </a:p>
        </p:txBody>
      </p:sp>
      <p:sp>
        <p:nvSpPr>
          <p:cNvPr id="9" name="正方形/長方形 8">
            <a:extLst>
              <a:ext uri="{FF2B5EF4-FFF2-40B4-BE49-F238E27FC236}">
                <a16:creationId xmlns:a16="http://schemas.microsoft.com/office/drawing/2014/main" id="{D17FBD9F-78D5-4A7B-8A9D-212B51A0619B}"/>
              </a:ext>
            </a:extLst>
          </p:cNvPr>
          <p:cNvSpPr/>
          <p:nvPr/>
        </p:nvSpPr>
        <p:spPr>
          <a:xfrm>
            <a:off x="72008" y="3500438"/>
            <a:ext cx="8964488" cy="707886"/>
          </a:xfrm>
          <a:prstGeom prst="rect">
            <a:avLst/>
          </a:prstGeom>
          <a:ln>
            <a:solidFill>
              <a:schemeClr val="tx1"/>
            </a:solidFill>
          </a:ln>
        </p:spPr>
        <p:txBody>
          <a:bodyPr wrap="square">
            <a:spAutoFit/>
          </a:bodyPr>
          <a:lstStyle/>
          <a:p>
            <a:r>
              <a:rPr lang="ja-JP" altLang="en-US" sz="2000" dirty="0">
                <a:latin typeface="ＭＳ Ｐ明朝" panose="02020600040205080304" pitchFamily="18" charset="-128"/>
                <a:ea typeface="ＭＳ Ｐ明朝" panose="02020600040205080304" pitchFamily="18" charset="-128"/>
              </a:rPr>
              <a:t>（２）　自己の運動や</a:t>
            </a:r>
            <a:r>
              <a:rPr lang="ja-JP" altLang="en-US" sz="2000" dirty="0">
                <a:solidFill>
                  <a:srgbClr val="FF0000"/>
                </a:solidFill>
                <a:latin typeface="ＭＳ Ｐ明朝" panose="02020600040205080304" pitchFamily="18" charset="-128"/>
                <a:ea typeface="ＭＳ Ｐ明朝" panose="02020600040205080304" pitchFamily="18" charset="-128"/>
              </a:rPr>
              <a:t>身近な生活</a:t>
            </a:r>
            <a:r>
              <a:rPr lang="ja-JP" altLang="en-US" sz="2000" dirty="0">
                <a:latin typeface="ＭＳ Ｐ明朝" panose="02020600040205080304" pitchFamily="18" charset="-128"/>
                <a:ea typeface="ＭＳ Ｐ明朝" panose="02020600040205080304" pitchFamily="18" charset="-128"/>
              </a:rPr>
              <a:t>における健康の</a:t>
            </a:r>
            <a:r>
              <a:rPr lang="ja-JP" altLang="en-US" sz="2000" dirty="0">
                <a:solidFill>
                  <a:srgbClr val="FF0000"/>
                </a:solidFill>
                <a:latin typeface="ＭＳ Ｐ明朝" panose="02020600040205080304" pitchFamily="18" charset="-128"/>
                <a:ea typeface="ＭＳ Ｐ明朝" panose="02020600040205080304" pitchFamily="18" charset="-128"/>
              </a:rPr>
              <a:t>課題を見付け</a:t>
            </a:r>
            <a:r>
              <a:rPr lang="ja-JP" altLang="en-US" sz="2000" dirty="0">
                <a:latin typeface="ＭＳ Ｐ明朝" panose="02020600040205080304" pitchFamily="18" charset="-128"/>
                <a:ea typeface="ＭＳ Ｐ明朝" panose="02020600040205080304" pitchFamily="18" charset="-128"/>
              </a:rPr>
              <a:t>，その解決のための </a:t>
            </a:r>
            <a:endParaRPr lang="en-US" altLang="ja-JP" sz="2000" dirty="0">
              <a:latin typeface="ＭＳ Ｐ明朝" panose="02020600040205080304" pitchFamily="18" charset="-128"/>
              <a:ea typeface="ＭＳ Ｐ明朝" panose="02020600040205080304" pitchFamily="18" charset="-128"/>
            </a:endParaRPr>
          </a:p>
          <a:p>
            <a:r>
              <a:rPr lang="ja-JP" altLang="en-US" sz="2000" dirty="0">
                <a:latin typeface="ＭＳ Ｐ明朝" panose="02020600040205080304" pitchFamily="18" charset="-128"/>
                <a:ea typeface="ＭＳ Ｐ明朝" panose="02020600040205080304" pitchFamily="18" charset="-128"/>
              </a:rPr>
              <a:t>　　</a:t>
            </a:r>
            <a:r>
              <a:rPr lang="ja-JP" altLang="en-US" sz="2000" dirty="0">
                <a:solidFill>
                  <a:srgbClr val="FF0000"/>
                </a:solidFill>
                <a:latin typeface="ＭＳ Ｐ明朝" panose="02020600040205080304" pitchFamily="18" charset="-128"/>
                <a:ea typeface="ＭＳ Ｐ明朝" panose="02020600040205080304" pitchFamily="18" charset="-128"/>
              </a:rPr>
              <a:t>方法や活動を工夫する</a:t>
            </a:r>
            <a:r>
              <a:rPr lang="ja-JP" altLang="en-US" sz="2000" dirty="0">
                <a:latin typeface="ＭＳ Ｐ明朝" panose="02020600040205080304" pitchFamily="18" charset="-128"/>
                <a:ea typeface="ＭＳ Ｐ明朝" panose="02020600040205080304" pitchFamily="18" charset="-128"/>
              </a:rPr>
              <a:t>とともに，考えたことを他者に伝える力を養う。 </a:t>
            </a:r>
          </a:p>
        </p:txBody>
      </p:sp>
      <p:sp>
        <p:nvSpPr>
          <p:cNvPr id="10" name="正方形/長方形 9">
            <a:extLst>
              <a:ext uri="{FF2B5EF4-FFF2-40B4-BE49-F238E27FC236}">
                <a16:creationId xmlns:a16="http://schemas.microsoft.com/office/drawing/2014/main" id="{99E5CB7A-6563-42E1-80C4-D56E2263DD3B}"/>
              </a:ext>
            </a:extLst>
          </p:cNvPr>
          <p:cNvSpPr/>
          <p:nvPr/>
        </p:nvSpPr>
        <p:spPr>
          <a:xfrm>
            <a:off x="72008" y="1982226"/>
            <a:ext cx="8964488" cy="707886"/>
          </a:xfrm>
          <a:prstGeom prst="rect">
            <a:avLst/>
          </a:prstGeom>
          <a:ln>
            <a:solidFill>
              <a:schemeClr val="tx1"/>
            </a:solidFill>
          </a:ln>
        </p:spPr>
        <p:txBody>
          <a:bodyPr wrap="square">
            <a:spAutoFit/>
          </a:bodyPr>
          <a:lstStyle/>
          <a:p>
            <a:r>
              <a:rPr lang="ja-JP" altLang="en-US" sz="2000" dirty="0">
                <a:latin typeface="ＭＳ Ｐ明朝" panose="02020600040205080304" pitchFamily="18" charset="-128"/>
                <a:ea typeface="ＭＳ Ｐ明朝" panose="02020600040205080304" pitchFamily="18" charset="-128"/>
              </a:rPr>
              <a:t>（２）　各種の運動遊びの</a:t>
            </a:r>
            <a:r>
              <a:rPr lang="ja-JP" altLang="en-US" sz="2000" dirty="0">
                <a:solidFill>
                  <a:srgbClr val="FF0000"/>
                </a:solidFill>
                <a:latin typeface="ＭＳ Ｐ明朝" panose="02020600040205080304" pitchFamily="18" charset="-128"/>
                <a:ea typeface="ＭＳ Ｐ明朝" panose="02020600040205080304" pitchFamily="18" charset="-128"/>
              </a:rPr>
              <a:t>行い方を工夫</a:t>
            </a:r>
            <a:r>
              <a:rPr lang="ja-JP" altLang="en-US" sz="2000" dirty="0">
                <a:latin typeface="ＭＳ Ｐ明朝" panose="02020600040205080304" pitchFamily="18" charset="-128"/>
                <a:ea typeface="ＭＳ Ｐ明朝" panose="02020600040205080304" pitchFamily="18" charset="-128"/>
              </a:rPr>
              <a:t>するとともに，</a:t>
            </a:r>
            <a:r>
              <a:rPr lang="ja-JP" altLang="en-US" sz="2000" dirty="0">
                <a:solidFill>
                  <a:srgbClr val="FF0000"/>
                </a:solidFill>
                <a:latin typeface="ＭＳ Ｐ明朝" panose="02020600040205080304" pitchFamily="18" charset="-128"/>
                <a:ea typeface="ＭＳ Ｐ明朝" panose="02020600040205080304" pitchFamily="18" charset="-128"/>
              </a:rPr>
              <a:t>考えたことを他者に伝える</a:t>
            </a:r>
            <a:r>
              <a:rPr lang="ja-JP" altLang="en-US" sz="2000" dirty="0">
                <a:latin typeface="ＭＳ Ｐ明朝" panose="02020600040205080304" pitchFamily="18" charset="-128"/>
                <a:ea typeface="ＭＳ Ｐ明朝" panose="02020600040205080304" pitchFamily="18" charset="-128"/>
              </a:rPr>
              <a:t>力</a:t>
            </a:r>
            <a:endParaRPr lang="en-US" altLang="ja-JP" sz="2000" dirty="0">
              <a:latin typeface="ＭＳ Ｐ明朝" panose="02020600040205080304" pitchFamily="18" charset="-128"/>
              <a:ea typeface="ＭＳ Ｐ明朝" panose="02020600040205080304" pitchFamily="18" charset="-128"/>
            </a:endParaRPr>
          </a:p>
          <a:p>
            <a:r>
              <a:rPr lang="ja-JP" altLang="en-US" sz="2000" dirty="0">
                <a:latin typeface="ＭＳ Ｐ明朝" panose="02020600040205080304" pitchFamily="18" charset="-128"/>
                <a:ea typeface="ＭＳ Ｐ明朝" panose="02020600040205080304" pitchFamily="18" charset="-128"/>
              </a:rPr>
              <a:t>　　を養う。</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34888900"/>
      </p:ext>
    </p:extLst>
  </p:cSld>
  <p:clrMapOvr>
    <a:masterClrMapping/>
  </p:clrMapOvr>
  <mc:AlternateContent xmlns:mc="http://schemas.openxmlformats.org/markup-compatibility/2006" xmlns:p14="http://schemas.microsoft.com/office/powerpoint/2010/main">
    <mc:Choice Requires="p14">
      <p:transition spd="slow" p14:dur="2000" advClick="0" advTm="36833"/>
    </mc:Choice>
    <mc:Fallback xmlns="">
      <p:transition spd="slow" advClick="0" advTm="36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15">
            <a:extLst>
              <a:ext uri="{FF2B5EF4-FFF2-40B4-BE49-F238E27FC236}">
                <a16:creationId xmlns:a16="http://schemas.microsoft.com/office/drawing/2014/main" id="{5D285B2E-39AA-438A-BBB1-48C258FCB068}"/>
              </a:ext>
            </a:extLst>
          </p:cNvPr>
          <p:cNvSpPr>
            <a:spLocks noChangeArrowheads="1"/>
          </p:cNvSpPr>
          <p:nvPr/>
        </p:nvSpPr>
        <p:spPr bwMode="auto">
          <a:xfrm>
            <a:off x="34925" y="44450"/>
            <a:ext cx="5185147"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dirty="0">
                <a:latin typeface="Arial" panose="020B0604020202020204" pitchFamily="34" charset="0"/>
                <a:ea typeface="HGP教科書体" panose="02020600000000000000" pitchFamily="18" charset="-128"/>
              </a:rPr>
              <a:t>Ⅳ</a:t>
            </a:r>
            <a:r>
              <a:rPr lang="ja-JP" altLang="en-US" sz="2800" b="1" dirty="0">
                <a:latin typeface="Arial" panose="020B0604020202020204" pitchFamily="34" charset="0"/>
                <a:ea typeface="HGP教科書体" panose="02020600000000000000" pitchFamily="18" charset="-128"/>
              </a:rPr>
              <a:t>　各学年の目標及び内容</a:t>
            </a:r>
            <a:endParaRPr lang="ja-JP" altLang="en-US" sz="2800" dirty="0">
              <a:latin typeface="Tahoma" panose="020B0604030504040204" pitchFamily="34" charset="0"/>
            </a:endParaRPr>
          </a:p>
        </p:txBody>
      </p:sp>
      <p:sp>
        <p:nvSpPr>
          <p:cNvPr id="3" name="角丸四角形 2">
            <a:extLst>
              <a:ext uri="{FF2B5EF4-FFF2-40B4-BE49-F238E27FC236}">
                <a16:creationId xmlns:a16="http://schemas.microsoft.com/office/drawing/2014/main" id="{0340941E-1CF6-4B77-A088-830555A1D83F}"/>
              </a:ext>
            </a:extLst>
          </p:cNvPr>
          <p:cNvSpPr/>
          <p:nvPr/>
        </p:nvSpPr>
        <p:spPr>
          <a:xfrm>
            <a:off x="65857" y="1425699"/>
            <a:ext cx="2705943" cy="482858"/>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000" b="1" dirty="0"/>
              <a:t>第１学年及び第２学年</a:t>
            </a:r>
          </a:p>
        </p:txBody>
      </p:sp>
      <p:sp>
        <p:nvSpPr>
          <p:cNvPr id="4" name="AutoShape 16">
            <a:extLst>
              <a:ext uri="{FF2B5EF4-FFF2-40B4-BE49-F238E27FC236}">
                <a16:creationId xmlns:a16="http://schemas.microsoft.com/office/drawing/2014/main" id="{A5B1C600-D48A-4ABC-83FE-78387F9550E0}"/>
              </a:ext>
            </a:extLst>
          </p:cNvPr>
          <p:cNvSpPr>
            <a:spLocks noChangeArrowheads="1"/>
          </p:cNvSpPr>
          <p:nvPr/>
        </p:nvSpPr>
        <p:spPr bwMode="auto">
          <a:xfrm>
            <a:off x="5508104" y="44450"/>
            <a:ext cx="3635896"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P36</a:t>
            </a:r>
            <a:r>
              <a:rPr lang="ja-JP" altLang="en-US" dirty="0"/>
              <a:t>・</a:t>
            </a:r>
            <a:r>
              <a:rPr lang="en-US" altLang="ja-JP" dirty="0"/>
              <a:t>67</a:t>
            </a:r>
            <a:r>
              <a:rPr lang="ja-JP" altLang="en-US" dirty="0"/>
              <a:t>・</a:t>
            </a:r>
            <a:r>
              <a:rPr lang="en-US" altLang="ja-JP" dirty="0"/>
              <a:t>112</a:t>
            </a:r>
            <a:endParaRPr lang="ja-JP" altLang="en-US" dirty="0"/>
          </a:p>
        </p:txBody>
      </p:sp>
      <p:sp>
        <p:nvSpPr>
          <p:cNvPr id="32775" name="テキスト ボックス 4">
            <a:extLst>
              <a:ext uri="{FF2B5EF4-FFF2-40B4-BE49-F238E27FC236}">
                <a16:creationId xmlns:a16="http://schemas.microsoft.com/office/drawing/2014/main" id="{3E600921-5164-4630-AA84-4376EDC3C587}"/>
              </a:ext>
            </a:extLst>
          </p:cNvPr>
          <p:cNvSpPr txBox="1">
            <a:spLocks noChangeArrowheads="1"/>
          </p:cNvSpPr>
          <p:nvPr/>
        </p:nvSpPr>
        <p:spPr bwMode="auto">
          <a:xfrm>
            <a:off x="2267744" y="879013"/>
            <a:ext cx="63367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b="1" dirty="0">
                <a:latin typeface="ＤＨＰ特太ゴシック体" pitchFamily="50" charset="-128"/>
                <a:ea typeface="ＤＨＰ特太ゴシック体" pitchFamily="50" charset="-128"/>
              </a:rPr>
              <a:t> １　目　標</a:t>
            </a:r>
            <a:r>
              <a:rPr lang="en-US" altLang="ja-JP" sz="2400" b="1" dirty="0">
                <a:latin typeface="ＤＨＰ特太ゴシック体" pitchFamily="50" charset="-128"/>
                <a:ea typeface="ＤＨＰ特太ゴシック体" pitchFamily="50" charset="-128"/>
              </a:rPr>
              <a:t>〔</a:t>
            </a:r>
            <a:r>
              <a:rPr lang="ja-JP" altLang="en-US" sz="2400" b="1" dirty="0">
                <a:latin typeface="ＤＨＰ特太ゴシック体" pitchFamily="50" charset="-128"/>
                <a:ea typeface="ＤＨＰ特太ゴシック体" pitchFamily="50" charset="-128"/>
              </a:rPr>
              <a:t>学びに向かう力、人間性等</a:t>
            </a:r>
            <a:r>
              <a:rPr lang="en-US" altLang="ja-JP" sz="2400" b="1" dirty="0">
                <a:latin typeface="ＤＨＰ特太ゴシック体" pitchFamily="50" charset="-128"/>
                <a:ea typeface="ＤＨＰ特太ゴシック体" pitchFamily="50" charset="-128"/>
              </a:rPr>
              <a:t>〕</a:t>
            </a:r>
            <a:endParaRPr lang="ja-JP" altLang="en-US" sz="2800" b="1" dirty="0">
              <a:latin typeface="ＤＨＰ特太ゴシック体" pitchFamily="50" charset="-128"/>
              <a:ea typeface="ＤＨＰ特太ゴシック体" pitchFamily="50" charset="-128"/>
            </a:endParaRPr>
          </a:p>
        </p:txBody>
      </p:sp>
      <p:sp>
        <p:nvSpPr>
          <p:cNvPr id="11" name="角丸四角形 2">
            <a:extLst>
              <a:ext uri="{FF2B5EF4-FFF2-40B4-BE49-F238E27FC236}">
                <a16:creationId xmlns:a16="http://schemas.microsoft.com/office/drawing/2014/main" id="{CB35CF75-E3AF-47D8-B444-B7081A5EC81A}"/>
              </a:ext>
            </a:extLst>
          </p:cNvPr>
          <p:cNvSpPr/>
          <p:nvPr/>
        </p:nvSpPr>
        <p:spPr>
          <a:xfrm>
            <a:off x="65857" y="2636912"/>
            <a:ext cx="2705943" cy="482858"/>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000" b="1" dirty="0"/>
              <a:t>第３学年及び第４学年</a:t>
            </a:r>
          </a:p>
        </p:txBody>
      </p:sp>
      <p:sp>
        <p:nvSpPr>
          <p:cNvPr id="12" name="角丸四角形 2">
            <a:extLst>
              <a:ext uri="{FF2B5EF4-FFF2-40B4-BE49-F238E27FC236}">
                <a16:creationId xmlns:a16="http://schemas.microsoft.com/office/drawing/2014/main" id="{0606C089-D1A1-4AC8-AA65-CE9CFE0D8460}"/>
              </a:ext>
            </a:extLst>
          </p:cNvPr>
          <p:cNvSpPr/>
          <p:nvPr/>
        </p:nvSpPr>
        <p:spPr>
          <a:xfrm>
            <a:off x="65857" y="4509120"/>
            <a:ext cx="2705943" cy="482858"/>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000" b="1" dirty="0"/>
              <a:t>第５学年及び第６学年</a:t>
            </a:r>
          </a:p>
        </p:txBody>
      </p:sp>
      <p:cxnSp>
        <p:nvCxnSpPr>
          <p:cNvPr id="13" name="直線コネクタ 12">
            <a:extLst>
              <a:ext uri="{FF2B5EF4-FFF2-40B4-BE49-F238E27FC236}">
                <a16:creationId xmlns:a16="http://schemas.microsoft.com/office/drawing/2014/main" id="{0B238AFD-B2B2-49D6-9214-09E93221E6B2}"/>
              </a:ext>
            </a:extLst>
          </p:cNvPr>
          <p:cNvCxnSpPr>
            <a:cxnSpLocks/>
          </p:cNvCxnSpPr>
          <p:nvPr/>
        </p:nvCxnSpPr>
        <p:spPr>
          <a:xfrm>
            <a:off x="3995936" y="1402233"/>
            <a:ext cx="3600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14FE2E02-84C5-4435-AC2B-29B254E4814E}"/>
              </a:ext>
            </a:extLst>
          </p:cNvPr>
          <p:cNvSpPr/>
          <p:nvPr/>
        </p:nvSpPr>
        <p:spPr>
          <a:xfrm>
            <a:off x="88211" y="4985881"/>
            <a:ext cx="9020293" cy="1323439"/>
          </a:xfrm>
          <a:prstGeom prst="rect">
            <a:avLst/>
          </a:prstGeom>
          <a:ln>
            <a:solidFill>
              <a:schemeClr val="tx1"/>
            </a:solidFill>
          </a:ln>
        </p:spPr>
        <p:txBody>
          <a:bodyPr wrap="square">
            <a:spAutoFit/>
          </a:bodyPr>
          <a:lstStyle/>
          <a:p>
            <a:r>
              <a:rPr lang="ja-JP" altLang="en-US" sz="2000" dirty="0">
                <a:latin typeface="ＭＳ Ｐ明朝" panose="02020600040205080304" pitchFamily="18" charset="-128"/>
                <a:ea typeface="ＭＳ Ｐ明朝" panose="02020600040205080304" pitchFamily="18" charset="-128"/>
              </a:rPr>
              <a:t>（３）　各種の運動に</a:t>
            </a:r>
            <a:r>
              <a:rPr lang="ja-JP" altLang="en-US" sz="2000" dirty="0">
                <a:solidFill>
                  <a:srgbClr val="FF0000"/>
                </a:solidFill>
                <a:latin typeface="ＭＳ Ｐ明朝" panose="02020600040205080304" pitchFamily="18" charset="-128"/>
                <a:ea typeface="ＭＳ Ｐ明朝" panose="02020600040205080304" pitchFamily="18" charset="-128"/>
              </a:rPr>
              <a:t>積極的に</a:t>
            </a:r>
            <a:r>
              <a:rPr lang="ja-JP" altLang="en-US" sz="2000" dirty="0">
                <a:latin typeface="ＭＳ Ｐ明朝" panose="02020600040205080304" pitchFamily="18" charset="-128"/>
                <a:ea typeface="ＭＳ Ｐ明朝" panose="02020600040205080304" pitchFamily="18" charset="-128"/>
              </a:rPr>
              <a:t>取り組み，</a:t>
            </a:r>
            <a:r>
              <a:rPr lang="ja-JP" altLang="en-US" sz="2000" dirty="0">
                <a:solidFill>
                  <a:srgbClr val="FF0000"/>
                </a:solidFill>
                <a:latin typeface="ＭＳ Ｐ明朝" panose="02020600040205080304" pitchFamily="18" charset="-128"/>
                <a:ea typeface="ＭＳ Ｐ明朝" panose="02020600040205080304" pitchFamily="18" charset="-128"/>
              </a:rPr>
              <a:t>約束</a:t>
            </a:r>
            <a:r>
              <a:rPr lang="ja-JP" altLang="en-US" sz="2000" dirty="0">
                <a:latin typeface="ＭＳ Ｐ明朝" panose="02020600040205080304" pitchFamily="18" charset="-128"/>
                <a:ea typeface="ＭＳ Ｐ明朝" panose="02020600040205080304" pitchFamily="18" charset="-128"/>
              </a:rPr>
              <a:t>を守り</a:t>
            </a:r>
            <a:r>
              <a:rPr lang="ja-JP" altLang="en-US" sz="2000" dirty="0">
                <a:solidFill>
                  <a:srgbClr val="FF0000"/>
                </a:solidFill>
                <a:latin typeface="ＭＳ Ｐ明朝" panose="02020600040205080304" pitchFamily="18" charset="-128"/>
                <a:ea typeface="ＭＳ Ｐ明朝" panose="02020600040205080304" pitchFamily="18" charset="-128"/>
              </a:rPr>
              <a:t>助け合って</a:t>
            </a:r>
            <a:r>
              <a:rPr lang="ja-JP" altLang="en-US" sz="2000" dirty="0">
                <a:latin typeface="ＭＳ Ｐ明朝" panose="02020600040205080304" pitchFamily="18" charset="-128"/>
                <a:ea typeface="ＭＳ Ｐ明朝" panose="02020600040205080304" pitchFamily="18" charset="-128"/>
              </a:rPr>
              <a:t>運動をしたり，仲間</a:t>
            </a:r>
            <a:endParaRPr lang="en-US" altLang="ja-JP" sz="2000" dirty="0">
              <a:latin typeface="ＭＳ Ｐ明朝" panose="02020600040205080304" pitchFamily="18" charset="-128"/>
              <a:ea typeface="ＭＳ Ｐ明朝" panose="02020600040205080304" pitchFamily="18" charset="-128"/>
            </a:endParaRPr>
          </a:p>
          <a:p>
            <a:r>
              <a:rPr lang="ja-JP" altLang="en-US" sz="2000" dirty="0">
                <a:latin typeface="ＭＳ Ｐ明朝" panose="02020600040205080304" pitchFamily="18" charset="-128"/>
                <a:ea typeface="ＭＳ Ｐ明朝" panose="02020600040205080304" pitchFamily="18" charset="-128"/>
              </a:rPr>
              <a:t>　　の考えや</a:t>
            </a:r>
            <a:r>
              <a:rPr lang="ja-JP" altLang="en-US" sz="2000" dirty="0">
                <a:solidFill>
                  <a:srgbClr val="FF0000"/>
                </a:solidFill>
                <a:latin typeface="ＭＳ Ｐ明朝" panose="02020600040205080304" pitchFamily="18" charset="-128"/>
                <a:ea typeface="ＭＳ Ｐ明朝" panose="02020600040205080304" pitchFamily="18" charset="-128"/>
              </a:rPr>
              <a:t>取組</a:t>
            </a:r>
            <a:r>
              <a:rPr lang="ja-JP" altLang="en-US" sz="2000" dirty="0">
                <a:latin typeface="ＭＳ Ｐ明朝" panose="02020600040205080304" pitchFamily="18" charset="-128"/>
                <a:ea typeface="ＭＳ Ｐ明朝" panose="02020600040205080304" pitchFamily="18" charset="-128"/>
              </a:rPr>
              <a:t>を認めたり，場や用具の安全に留意したりし，</a:t>
            </a:r>
            <a:r>
              <a:rPr lang="ja-JP" altLang="en-US" sz="2000" dirty="0">
                <a:solidFill>
                  <a:srgbClr val="FF0000"/>
                </a:solidFill>
                <a:latin typeface="ＭＳ Ｐ明朝" panose="02020600040205080304" pitchFamily="18" charset="-128"/>
                <a:ea typeface="ＭＳ Ｐ明朝" panose="02020600040205080304" pitchFamily="18" charset="-128"/>
              </a:rPr>
              <a:t>自己の最善を尽くし</a:t>
            </a:r>
            <a:endParaRPr lang="en-US" altLang="ja-JP" sz="2000" dirty="0">
              <a:solidFill>
                <a:srgbClr val="FF0000"/>
              </a:solidFill>
              <a:latin typeface="ＭＳ Ｐ明朝" panose="02020600040205080304" pitchFamily="18" charset="-128"/>
              <a:ea typeface="ＭＳ Ｐ明朝" panose="02020600040205080304" pitchFamily="18" charset="-128"/>
            </a:endParaRPr>
          </a:p>
          <a:p>
            <a:r>
              <a:rPr lang="ja-JP" altLang="en-US" sz="2000" dirty="0">
                <a:solidFill>
                  <a:srgbClr val="FF0000"/>
                </a:solidFill>
                <a:latin typeface="ＭＳ Ｐ明朝" panose="02020600040205080304" pitchFamily="18" charset="-128"/>
                <a:ea typeface="ＭＳ Ｐ明朝" panose="02020600040205080304" pitchFamily="18" charset="-128"/>
              </a:rPr>
              <a:t>　　</a:t>
            </a:r>
            <a:r>
              <a:rPr lang="ja-JP" altLang="en-US" sz="2000" dirty="0" err="1">
                <a:solidFill>
                  <a:srgbClr val="FF0000"/>
                </a:solidFill>
                <a:latin typeface="ＭＳ Ｐ明朝" panose="02020600040205080304" pitchFamily="18" charset="-128"/>
                <a:ea typeface="ＭＳ Ｐ明朝" panose="02020600040205080304" pitchFamily="18" charset="-128"/>
              </a:rPr>
              <a:t>て</a:t>
            </a:r>
            <a:r>
              <a:rPr lang="ja-JP" altLang="en-US" sz="2000" dirty="0">
                <a:latin typeface="ＭＳ Ｐ明朝" panose="02020600040205080304" pitchFamily="18" charset="-128"/>
                <a:ea typeface="ＭＳ Ｐ明朝" panose="02020600040205080304" pitchFamily="18" charset="-128"/>
              </a:rPr>
              <a:t>運動をする態度を養う。また，健康・安全の大切さに気付き，自己の健康の保</a:t>
            </a:r>
            <a:endParaRPr lang="en-US" altLang="ja-JP" sz="2000" dirty="0">
              <a:latin typeface="ＭＳ Ｐ明朝" panose="02020600040205080304" pitchFamily="18" charset="-128"/>
              <a:ea typeface="ＭＳ Ｐ明朝" panose="02020600040205080304" pitchFamily="18" charset="-128"/>
            </a:endParaRPr>
          </a:p>
          <a:p>
            <a:r>
              <a:rPr lang="ja-JP" altLang="en-US" sz="2000" dirty="0">
                <a:latin typeface="ＭＳ Ｐ明朝" panose="02020600040205080304" pitchFamily="18" charset="-128"/>
                <a:ea typeface="ＭＳ Ｐ明朝" panose="02020600040205080304" pitchFamily="18" charset="-128"/>
              </a:rPr>
              <a:t>　　持増進や</a:t>
            </a:r>
            <a:r>
              <a:rPr lang="ja-JP" altLang="en-US" sz="2000" dirty="0">
                <a:solidFill>
                  <a:srgbClr val="FF0000"/>
                </a:solidFill>
                <a:latin typeface="ＭＳ Ｐ明朝" panose="02020600040205080304" pitchFamily="18" charset="-128"/>
                <a:ea typeface="ＭＳ Ｐ明朝" panose="02020600040205080304" pitchFamily="18" charset="-128"/>
              </a:rPr>
              <a:t>回復</a:t>
            </a:r>
            <a:r>
              <a:rPr lang="ja-JP" altLang="en-US" sz="2000" dirty="0">
                <a:latin typeface="ＭＳ Ｐ明朝" panose="02020600040205080304" pitchFamily="18" charset="-128"/>
                <a:ea typeface="ＭＳ Ｐ明朝" panose="02020600040205080304" pitchFamily="18" charset="-128"/>
              </a:rPr>
              <a:t>に進んで取り組む態度を養う。 </a:t>
            </a:r>
          </a:p>
        </p:txBody>
      </p:sp>
      <p:sp>
        <p:nvSpPr>
          <p:cNvPr id="5" name="正方形/長方形 4">
            <a:extLst>
              <a:ext uri="{FF2B5EF4-FFF2-40B4-BE49-F238E27FC236}">
                <a16:creationId xmlns:a16="http://schemas.microsoft.com/office/drawing/2014/main" id="{8FC82D80-3100-4889-BF29-EAF5AA14496F}"/>
              </a:ext>
            </a:extLst>
          </p:cNvPr>
          <p:cNvSpPr/>
          <p:nvPr/>
        </p:nvSpPr>
        <p:spPr>
          <a:xfrm>
            <a:off x="71815" y="3113673"/>
            <a:ext cx="9036496" cy="1323439"/>
          </a:xfrm>
          <a:prstGeom prst="rect">
            <a:avLst/>
          </a:prstGeom>
          <a:ln>
            <a:solidFill>
              <a:schemeClr val="tx1"/>
            </a:solidFill>
          </a:ln>
        </p:spPr>
        <p:txBody>
          <a:bodyPr wrap="square">
            <a:spAutoFit/>
          </a:bodyPr>
          <a:lstStyle/>
          <a:p>
            <a:r>
              <a:rPr lang="ja-JP" altLang="en-US" sz="2000" dirty="0">
                <a:latin typeface="ＭＳ Ｐ明朝" panose="02020600040205080304" pitchFamily="18" charset="-128"/>
                <a:ea typeface="ＭＳ Ｐ明朝" panose="02020600040205080304" pitchFamily="18" charset="-128"/>
              </a:rPr>
              <a:t>（３）　各種の運動に進んで取り組み，きまりを守り誰とでも仲よく運動をした り，</a:t>
            </a:r>
            <a:r>
              <a:rPr lang="ja-JP" altLang="en-US" sz="2000" dirty="0">
                <a:solidFill>
                  <a:srgbClr val="FF0000"/>
                </a:solidFill>
                <a:latin typeface="ＭＳ Ｐ明朝" panose="02020600040205080304" pitchFamily="18" charset="-128"/>
                <a:ea typeface="ＭＳ Ｐ明朝" panose="02020600040205080304" pitchFamily="18" charset="-128"/>
              </a:rPr>
              <a:t>友達</a:t>
            </a:r>
            <a:endParaRPr lang="en-US" altLang="ja-JP" sz="2000" dirty="0">
              <a:solidFill>
                <a:srgbClr val="FF0000"/>
              </a:solidFill>
              <a:latin typeface="ＭＳ Ｐ明朝" panose="02020600040205080304" pitchFamily="18" charset="-128"/>
              <a:ea typeface="ＭＳ Ｐ明朝" panose="02020600040205080304" pitchFamily="18" charset="-128"/>
            </a:endParaRPr>
          </a:p>
          <a:p>
            <a:r>
              <a:rPr lang="ja-JP" altLang="en-US" sz="2000" dirty="0">
                <a:solidFill>
                  <a:srgbClr val="FF0000"/>
                </a:solidFill>
                <a:latin typeface="ＭＳ Ｐ明朝" panose="02020600040205080304" pitchFamily="18" charset="-128"/>
                <a:ea typeface="ＭＳ Ｐ明朝" panose="02020600040205080304" pitchFamily="18" charset="-128"/>
              </a:rPr>
              <a:t>　　の考えを認めたり</a:t>
            </a:r>
            <a:r>
              <a:rPr lang="ja-JP" altLang="en-US" sz="2000" dirty="0">
                <a:latin typeface="ＭＳ Ｐ明朝" panose="02020600040205080304" pitchFamily="18" charset="-128"/>
                <a:ea typeface="ＭＳ Ｐ明朝" panose="02020600040205080304" pitchFamily="18" charset="-128"/>
              </a:rPr>
              <a:t>，</a:t>
            </a:r>
            <a:r>
              <a:rPr lang="ja-JP" altLang="en-US" sz="2000" dirty="0">
                <a:solidFill>
                  <a:srgbClr val="FF0000"/>
                </a:solidFill>
                <a:latin typeface="ＭＳ Ｐ明朝" panose="02020600040205080304" pitchFamily="18" charset="-128"/>
                <a:ea typeface="ＭＳ Ｐ明朝" panose="02020600040205080304" pitchFamily="18" charset="-128"/>
              </a:rPr>
              <a:t>場や用具の安全に留意</a:t>
            </a:r>
            <a:r>
              <a:rPr lang="ja-JP" altLang="en-US" sz="2000" dirty="0">
                <a:latin typeface="ＭＳ Ｐ明朝" panose="02020600040205080304" pitchFamily="18" charset="-128"/>
                <a:ea typeface="ＭＳ Ｐ明朝" panose="02020600040205080304" pitchFamily="18" charset="-128"/>
              </a:rPr>
              <a:t>したりし，</a:t>
            </a:r>
            <a:r>
              <a:rPr lang="ja-JP" altLang="en-US" sz="2000" dirty="0">
                <a:solidFill>
                  <a:srgbClr val="FF0000"/>
                </a:solidFill>
                <a:latin typeface="ＭＳ Ｐ明朝" panose="02020600040205080304" pitchFamily="18" charset="-128"/>
                <a:ea typeface="ＭＳ Ｐ明朝" panose="02020600040205080304" pitchFamily="18" charset="-128"/>
              </a:rPr>
              <a:t>最後まで努力 して</a:t>
            </a:r>
            <a:r>
              <a:rPr lang="ja-JP" altLang="en-US" sz="2000" dirty="0">
                <a:latin typeface="ＭＳ Ｐ明朝" panose="02020600040205080304" pitchFamily="18" charset="-128"/>
                <a:ea typeface="ＭＳ Ｐ明朝" panose="02020600040205080304" pitchFamily="18" charset="-128"/>
              </a:rPr>
              <a:t>運動を</a:t>
            </a:r>
            <a:endParaRPr lang="en-US" altLang="ja-JP" sz="2000" dirty="0">
              <a:latin typeface="ＭＳ Ｐ明朝" panose="02020600040205080304" pitchFamily="18" charset="-128"/>
              <a:ea typeface="ＭＳ Ｐ明朝" panose="02020600040205080304" pitchFamily="18" charset="-128"/>
            </a:endParaRPr>
          </a:p>
          <a:p>
            <a:r>
              <a:rPr lang="ja-JP" altLang="en-US" sz="2000" dirty="0">
                <a:latin typeface="ＭＳ Ｐ明朝" panose="02020600040205080304" pitchFamily="18" charset="-128"/>
                <a:ea typeface="ＭＳ Ｐ明朝" panose="02020600040205080304" pitchFamily="18" charset="-128"/>
              </a:rPr>
              <a:t>　　する態度を養う。また，</a:t>
            </a:r>
            <a:r>
              <a:rPr lang="ja-JP" altLang="en-US" sz="2000" dirty="0">
                <a:solidFill>
                  <a:srgbClr val="FF0000"/>
                </a:solidFill>
                <a:latin typeface="ＭＳ Ｐ明朝" panose="02020600040205080304" pitchFamily="18" charset="-128"/>
                <a:ea typeface="ＭＳ Ｐ明朝" panose="02020600040205080304" pitchFamily="18" charset="-128"/>
              </a:rPr>
              <a:t>健康の大切さに気付き</a:t>
            </a:r>
            <a:r>
              <a:rPr lang="ja-JP" altLang="en-US" sz="2000" dirty="0">
                <a:latin typeface="ＭＳ Ｐ明朝" panose="02020600040205080304" pitchFamily="18" charset="-128"/>
                <a:ea typeface="ＭＳ Ｐ明朝" panose="02020600040205080304" pitchFamily="18" charset="-128"/>
              </a:rPr>
              <a:t>，自己の健康の</a:t>
            </a:r>
            <a:r>
              <a:rPr lang="ja-JP" altLang="en-US" sz="2000" dirty="0">
                <a:solidFill>
                  <a:srgbClr val="FF0000"/>
                </a:solidFill>
                <a:latin typeface="ＭＳ Ｐ明朝" panose="02020600040205080304" pitchFamily="18" charset="-128"/>
                <a:ea typeface="ＭＳ Ｐ明朝" panose="02020600040205080304" pitchFamily="18" charset="-128"/>
              </a:rPr>
              <a:t>保持増進</a:t>
            </a:r>
            <a:r>
              <a:rPr lang="ja-JP" altLang="en-US" sz="2000" dirty="0">
                <a:latin typeface="ＭＳ Ｐ明朝" panose="02020600040205080304" pitchFamily="18" charset="-128"/>
                <a:ea typeface="ＭＳ Ｐ明朝" panose="02020600040205080304" pitchFamily="18" charset="-128"/>
              </a:rPr>
              <a:t>に進</a:t>
            </a:r>
            <a:r>
              <a:rPr lang="ja-JP" altLang="en-US" sz="2000" dirty="0" err="1">
                <a:latin typeface="ＭＳ Ｐ明朝" panose="02020600040205080304" pitchFamily="18" charset="-128"/>
                <a:ea typeface="ＭＳ Ｐ明朝" panose="02020600040205080304" pitchFamily="18" charset="-128"/>
              </a:rPr>
              <a:t>ん</a:t>
            </a:r>
            <a:r>
              <a:rPr lang="ja-JP" altLang="en-US" sz="2000" dirty="0">
                <a:latin typeface="ＭＳ Ｐ明朝" panose="02020600040205080304" pitchFamily="18" charset="-128"/>
                <a:ea typeface="ＭＳ Ｐ明朝" panose="02020600040205080304" pitchFamily="18" charset="-128"/>
              </a:rPr>
              <a:t>　</a:t>
            </a:r>
            <a:endParaRPr lang="en-US" altLang="ja-JP" sz="2000" dirty="0">
              <a:latin typeface="ＭＳ Ｐ明朝" panose="02020600040205080304" pitchFamily="18" charset="-128"/>
              <a:ea typeface="ＭＳ Ｐ明朝" panose="02020600040205080304" pitchFamily="18" charset="-128"/>
            </a:endParaRPr>
          </a:p>
          <a:p>
            <a:r>
              <a:rPr lang="ja-JP" altLang="en-US" sz="2000" dirty="0">
                <a:latin typeface="ＭＳ Ｐ明朝" panose="02020600040205080304" pitchFamily="18" charset="-128"/>
                <a:ea typeface="ＭＳ Ｐ明朝" panose="02020600040205080304" pitchFamily="18" charset="-128"/>
              </a:rPr>
              <a:t>　　で取り組む態度を養う。 </a:t>
            </a:r>
          </a:p>
        </p:txBody>
      </p:sp>
      <p:sp>
        <p:nvSpPr>
          <p:cNvPr id="6" name="正方形/長方形 5">
            <a:extLst>
              <a:ext uri="{FF2B5EF4-FFF2-40B4-BE49-F238E27FC236}">
                <a16:creationId xmlns:a16="http://schemas.microsoft.com/office/drawing/2014/main" id="{C79BED1A-3B40-49A4-ABE1-0A1B238845CB}"/>
              </a:ext>
            </a:extLst>
          </p:cNvPr>
          <p:cNvSpPr/>
          <p:nvPr/>
        </p:nvSpPr>
        <p:spPr>
          <a:xfrm>
            <a:off x="71815" y="1913840"/>
            <a:ext cx="9036496" cy="707886"/>
          </a:xfrm>
          <a:prstGeom prst="rect">
            <a:avLst/>
          </a:prstGeom>
          <a:ln>
            <a:solidFill>
              <a:schemeClr val="tx1"/>
            </a:solidFill>
          </a:ln>
        </p:spPr>
        <p:txBody>
          <a:bodyPr wrap="square">
            <a:spAutoFit/>
          </a:bodyPr>
          <a:lstStyle/>
          <a:p>
            <a:r>
              <a:rPr lang="ja-JP" altLang="en-US" sz="2000" dirty="0">
                <a:latin typeface="ＭＳ Ｐ明朝" panose="02020600040205080304" pitchFamily="18" charset="-128"/>
                <a:ea typeface="ＭＳ Ｐ明朝" panose="02020600040205080304" pitchFamily="18" charset="-128"/>
              </a:rPr>
              <a:t>（３）　各種の運動遊びに進んで取り組み，きまりを守り</a:t>
            </a:r>
            <a:r>
              <a:rPr lang="ja-JP" altLang="en-US" sz="2000" dirty="0">
                <a:solidFill>
                  <a:srgbClr val="FF0000"/>
                </a:solidFill>
                <a:latin typeface="ＭＳ Ｐ明朝" panose="02020600040205080304" pitchFamily="18" charset="-128"/>
                <a:ea typeface="ＭＳ Ｐ明朝" panose="02020600040205080304" pitchFamily="18" charset="-128"/>
              </a:rPr>
              <a:t>誰とでも</a:t>
            </a:r>
            <a:r>
              <a:rPr lang="ja-JP" altLang="en-US" sz="2000" dirty="0">
                <a:latin typeface="ＭＳ Ｐ明朝" panose="02020600040205080304" pitchFamily="18" charset="-128"/>
                <a:ea typeface="ＭＳ Ｐ明朝" panose="02020600040205080304" pitchFamily="18" charset="-128"/>
              </a:rPr>
              <a:t>仲よく運動をし たり，</a:t>
            </a:r>
            <a:endParaRPr lang="en-US" altLang="ja-JP" sz="2000" dirty="0">
              <a:latin typeface="ＭＳ Ｐ明朝" panose="02020600040205080304" pitchFamily="18" charset="-128"/>
              <a:ea typeface="ＭＳ Ｐ明朝" panose="02020600040205080304" pitchFamily="18" charset="-128"/>
            </a:endParaRPr>
          </a:p>
          <a:p>
            <a:r>
              <a:rPr lang="ja-JP" altLang="en-US" sz="2000" dirty="0">
                <a:latin typeface="ＭＳ Ｐ明朝" panose="02020600040205080304" pitchFamily="18" charset="-128"/>
                <a:ea typeface="ＭＳ Ｐ明朝" panose="02020600040205080304" pitchFamily="18" charset="-128"/>
              </a:rPr>
              <a:t>　　</a:t>
            </a:r>
            <a:r>
              <a:rPr lang="ja-JP" altLang="en-US" sz="2000" dirty="0">
                <a:solidFill>
                  <a:srgbClr val="FF0000"/>
                </a:solidFill>
                <a:latin typeface="ＭＳ Ｐ明朝" panose="02020600040205080304" pitchFamily="18" charset="-128"/>
                <a:ea typeface="ＭＳ Ｐ明朝" panose="02020600040205080304" pitchFamily="18" charset="-128"/>
              </a:rPr>
              <a:t>健康・安全に留意</a:t>
            </a:r>
            <a:r>
              <a:rPr lang="ja-JP" altLang="en-US" sz="2000" dirty="0">
                <a:latin typeface="ＭＳ Ｐ明朝" panose="02020600040205080304" pitchFamily="18" charset="-128"/>
                <a:ea typeface="ＭＳ Ｐ明朝" panose="02020600040205080304" pitchFamily="18" charset="-128"/>
              </a:rPr>
              <a:t>したりし，</a:t>
            </a:r>
            <a:r>
              <a:rPr lang="ja-JP" altLang="en-US" sz="2000" dirty="0">
                <a:solidFill>
                  <a:srgbClr val="FF0000"/>
                </a:solidFill>
                <a:latin typeface="ＭＳ Ｐ明朝" panose="02020600040205080304" pitchFamily="18" charset="-128"/>
                <a:ea typeface="ＭＳ Ｐ明朝" panose="02020600040205080304" pitchFamily="18" charset="-128"/>
              </a:rPr>
              <a:t>意欲的</a:t>
            </a:r>
            <a:r>
              <a:rPr lang="ja-JP" altLang="en-US" sz="2000" dirty="0">
                <a:latin typeface="ＭＳ Ｐ明朝" panose="02020600040205080304" pitchFamily="18" charset="-128"/>
                <a:ea typeface="ＭＳ Ｐ明朝" panose="02020600040205080304" pitchFamily="18" charset="-128"/>
              </a:rPr>
              <a:t>に運動をする態度を養う。 </a:t>
            </a: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52008359"/>
      </p:ext>
    </p:extLst>
  </p:cSld>
  <p:clrMapOvr>
    <a:masterClrMapping/>
  </p:clrMapOvr>
  <mc:AlternateContent xmlns:mc="http://schemas.openxmlformats.org/markup-compatibility/2006" xmlns:p14="http://schemas.microsoft.com/office/powerpoint/2010/main">
    <mc:Choice Requires="p14">
      <p:transition spd="slow" p14:dur="2000" advClick="0" advTm="55374"/>
    </mc:Choice>
    <mc:Fallback xmlns="">
      <p:transition spd="slow" advClick="0" advTm="5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15">
            <a:extLst>
              <a:ext uri="{FF2B5EF4-FFF2-40B4-BE49-F238E27FC236}">
                <a16:creationId xmlns:a16="http://schemas.microsoft.com/office/drawing/2014/main" id="{5D285B2E-39AA-438A-BBB1-48C258FCB068}"/>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dirty="0">
                <a:latin typeface="Arial" panose="020B0604020202020204" pitchFamily="34" charset="0"/>
                <a:ea typeface="HGP教科書体" panose="02020600000000000000" pitchFamily="18" charset="-128"/>
              </a:rPr>
              <a:t>Ⅳ</a:t>
            </a:r>
            <a:r>
              <a:rPr lang="ja-JP" altLang="en-US" sz="2800" b="1" dirty="0">
                <a:latin typeface="Arial" panose="020B0604020202020204" pitchFamily="34" charset="0"/>
                <a:ea typeface="HGP教科書体" panose="02020600000000000000" pitchFamily="18" charset="-128"/>
              </a:rPr>
              <a:t>　各学年の目標及び内容</a:t>
            </a:r>
            <a:endParaRPr lang="ja-JP" altLang="en-US" sz="2800" dirty="0">
              <a:latin typeface="Tahoma" panose="020B0604030504040204" pitchFamily="34" charset="0"/>
            </a:endParaRPr>
          </a:p>
        </p:txBody>
      </p:sp>
      <p:sp>
        <p:nvSpPr>
          <p:cNvPr id="3" name="テキスト ボックス 2">
            <a:extLst>
              <a:ext uri="{FF2B5EF4-FFF2-40B4-BE49-F238E27FC236}">
                <a16:creationId xmlns:a16="http://schemas.microsoft.com/office/drawing/2014/main" id="{E693A5B1-8010-4B8E-8A0D-0B81BA238343}"/>
              </a:ext>
            </a:extLst>
          </p:cNvPr>
          <p:cNvSpPr txBox="1"/>
          <p:nvPr/>
        </p:nvSpPr>
        <p:spPr>
          <a:xfrm>
            <a:off x="251520" y="908720"/>
            <a:ext cx="8640960" cy="369332"/>
          </a:xfrm>
          <a:prstGeom prst="rect">
            <a:avLst/>
          </a:prstGeom>
          <a:noFill/>
        </p:spPr>
        <p:txBody>
          <a:bodyPr wrap="square" rtlCol="0">
            <a:spAutoFit/>
          </a:bodyPr>
          <a:lstStyle/>
          <a:p>
            <a:r>
              <a:rPr lang="ja-JP" altLang="en-US" dirty="0"/>
              <a:t>全ての領域に共通して・・・</a:t>
            </a:r>
            <a:r>
              <a:rPr kumimoji="1" lang="ja-JP" altLang="en-US" dirty="0"/>
              <a:t>　</a:t>
            </a:r>
          </a:p>
        </p:txBody>
      </p:sp>
      <p:sp>
        <p:nvSpPr>
          <p:cNvPr id="5" name="テキスト ボックス 4">
            <a:extLst>
              <a:ext uri="{FF2B5EF4-FFF2-40B4-BE49-F238E27FC236}">
                <a16:creationId xmlns:a16="http://schemas.microsoft.com/office/drawing/2014/main" id="{0305F73C-F33F-411A-BF67-1E4552DB8868}"/>
              </a:ext>
            </a:extLst>
          </p:cNvPr>
          <p:cNvSpPr txBox="1"/>
          <p:nvPr/>
        </p:nvSpPr>
        <p:spPr>
          <a:xfrm>
            <a:off x="251520" y="1677172"/>
            <a:ext cx="8640960" cy="1323439"/>
          </a:xfrm>
          <a:prstGeom prst="rect">
            <a:avLst/>
          </a:prstGeom>
          <a:noFill/>
          <a:ln>
            <a:solidFill>
              <a:schemeClr val="tx1"/>
            </a:solidFill>
          </a:ln>
        </p:spPr>
        <p:txBody>
          <a:bodyPr wrap="square" rtlCol="0">
            <a:spAutoFit/>
          </a:bodyPr>
          <a:lstStyle/>
          <a:p>
            <a:r>
              <a:rPr kumimoji="1" lang="ja-JP" altLang="en-US" sz="2000" b="1" i="1" dirty="0">
                <a:latin typeface="+mj-ea"/>
                <a:ea typeface="+mj-ea"/>
              </a:rPr>
              <a:t>（１）　知識及び技能（運動）</a:t>
            </a:r>
            <a:endParaRPr kumimoji="1" lang="en-US" altLang="ja-JP" sz="2000" b="1" i="1" dirty="0">
              <a:latin typeface="+mj-ea"/>
              <a:ea typeface="+mj-ea"/>
            </a:endParaRPr>
          </a:p>
          <a:p>
            <a:r>
              <a:rPr kumimoji="1" lang="ja-JP" altLang="en-US" sz="2000" dirty="0"/>
              <a:t>　　低学年　☛　</a:t>
            </a:r>
            <a:r>
              <a:rPr kumimoji="1" lang="ja-JP" altLang="en-US" sz="2000" dirty="0">
                <a:latin typeface="ＭＳ Ｐ明朝" panose="02020600040205080304" pitchFamily="18" charset="-128"/>
                <a:ea typeface="ＭＳ Ｐ明朝" panose="02020600040205080304" pitchFamily="18" charset="-128"/>
              </a:rPr>
              <a:t>「</a:t>
            </a:r>
            <a:r>
              <a:rPr kumimoji="1" lang="ja-JP" altLang="en-US" sz="2000" dirty="0">
                <a:solidFill>
                  <a:srgbClr val="FF0000"/>
                </a:solidFill>
                <a:latin typeface="ＭＳ Ｐ明朝" panose="02020600040205080304" pitchFamily="18" charset="-128"/>
                <a:ea typeface="ＭＳ Ｐ明朝" panose="02020600040205080304" pitchFamily="18" charset="-128"/>
              </a:rPr>
              <a:t>行い方を知る</a:t>
            </a:r>
            <a:r>
              <a:rPr kumimoji="1" lang="ja-JP" altLang="en-US" sz="2000" dirty="0">
                <a:latin typeface="ＭＳ Ｐ明朝" panose="02020600040205080304" pitchFamily="18" charset="-128"/>
                <a:ea typeface="ＭＳ Ｐ明朝" panose="02020600040205080304" pitchFamily="18" charset="-128"/>
              </a:rPr>
              <a:t>」</a:t>
            </a:r>
            <a:endParaRPr kumimoji="1" lang="en-US" altLang="ja-JP" sz="2000" dirty="0">
              <a:latin typeface="ＭＳ Ｐ明朝" panose="02020600040205080304" pitchFamily="18" charset="-128"/>
              <a:ea typeface="ＭＳ Ｐ明朝" panose="02020600040205080304" pitchFamily="18" charset="-128"/>
            </a:endParaRPr>
          </a:p>
          <a:p>
            <a:r>
              <a:rPr lang="ja-JP" altLang="en-US" sz="2000" dirty="0"/>
              <a:t>　　中学年　☛　</a:t>
            </a:r>
            <a:r>
              <a:rPr lang="ja-JP" altLang="en-US" sz="2000" dirty="0">
                <a:latin typeface="ＭＳ Ｐ明朝" panose="02020600040205080304" pitchFamily="18" charset="-128"/>
                <a:ea typeface="ＭＳ Ｐ明朝" panose="02020600040205080304" pitchFamily="18" charset="-128"/>
              </a:rPr>
              <a:t>「</a:t>
            </a:r>
            <a:r>
              <a:rPr lang="ja-JP" altLang="en-US" sz="2000" dirty="0">
                <a:solidFill>
                  <a:srgbClr val="FF0000"/>
                </a:solidFill>
                <a:latin typeface="ＭＳ Ｐ明朝" panose="02020600040205080304" pitchFamily="18" charset="-128"/>
                <a:ea typeface="ＭＳ Ｐ明朝" panose="02020600040205080304" pitchFamily="18" charset="-128"/>
              </a:rPr>
              <a:t>行い方を知る</a:t>
            </a:r>
            <a:r>
              <a:rPr lang="ja-JP" altLang="en-US" sz="2000" dirty="0">
                <a:latin typeface="ＭＳ Ｐ明朝" panose="02020600040205080304" pitchFamily="18" charset="-128"/>
                <a:ea typeface="ＭＳ Ｐ明朝" panose="02020600040205080304" pitchFamily="18" charset="-128"/>
              </a:rPr>
              <a:t>」</a:t>
            </a:r>
            <a:endParaRPr lang="en-US" altLang="ja-JP" sz="2000" dirty="0">
              <a:latin typeface="ＭＳ Ｐ明朝" panose="02020600040205080304" pitchFamily="18" charset="-128"/>
              <a:ea typeface="ＭＳ Ｐ明朝" panose="02020600040205080304" pitchFamily="18" charset="-128"/>
            </a:endParaRPr>
          </a:p>
          <a:p>
            <a:r>
              <a:rPr kumimoji="1" lang="ja-JP" altLang="en-US" sz="2000" dirty="0"/>
              <a:t>　　高学年　☛　</a:t>
            </a:r>
            <a:r>
              <a:rPr kumimoji="1" lang="ja-JP" altLang="en-US" sz="2000" dirty="0">
                <a:latin typeface="ＭＳ Ｐ明朝" panose="02020600040205080304" pitchFamily="18" charset="-128"/>
                <a:ea typeface="ＭＳ Ｐ明朝" panose="02020600040205080304" pitchFamily="18" charset="-128"/>
              </a:rPr>
              <a:t>「その行い方を</a:t>
            </a:r>
            <a:r>
              <a:rPr kumimoji="1" lang="ja-JP" altLang="en-US" sz="2000" dirty="0">
                <a:solidFill>
                  <a:srgbClr val="FF0000"/>
                </a:solidFill>
                <a:latin typeface="ＭＳ Ｐ明朝" panose="02020600040205080304" pitchFamily="18" charset="-128"/>
                <a:ea typeface="ＭＳ Ｐ明朝" panose="02020600040205080304" pitchFamily="18" charset="-128"/>
              </a:rPr>
              <a:t>理解する</a:t>
            </a:r>
            <a:r>
              <a:rPr kumimoji="1" lang="ja-JP" altLang="en-US" sz="2000" dirty="0">
                <a:latin typeface="ＭＳ Ｐ明朝" panose="02020600040205080304" pitchFamily="18" charset="-128"/>
                <a:ea typeface="ＭＳ Ｐ明朝" panose="02020600040205080304" pitchFamily="18" charset="-128"/>
              </a:rPr>
              <a:t>」</a:t>
            </a:r>
          </a:p>
        </p:txBody>
      </p:sp>
      <p:sp>
        <p:nvSpPr>
          <p:cNvPr id="9" name="テキスト ボックス 8">
            <a:extLst>
              <a:ext uri="{FF2B5EF4-FFF2-40B4-BE49-F238E27FC236}">
                <a16:creationId xmlns:a16="http://schemas.microsoft.com/office/drawing/2014/main" id="{F6E8DE19-C1E5-4318-8445-7289A7A3E342}"/>
              </a:ext>
            </a:extLst>
          </p:cNvPr>
          <p:cNvSpPr txBox="1"/>
          <p:nvPr/>
        </p:nvSpPr>
        <p:spPr>
          <a:xfrm>
            <a:off x="251520" y="3305411"/>
            <a:ext cx="8640960" cy="1323439"/>
          </a:xfrm>
          <a:prstGeom prst="rect">
            <a:avLst/>
          </a:prstGeom>
          <a:noFill/>
          <a:ln>
            <a:solidFill>
              <a:schemeClr val="tx1"/>
            </a:solidFill>
          </a:ln>
        </p:spPr>
        <p:txBody>
          <a:bodyPr wrap="square" rtlCol="0">
            <a:spAutoFit/>
          </a:bodyPr>
          <a:lstStyle/>
          <a:p>
            <a:r>
              <a:rPr kumimoji="1" lang="ja-JP" altLang="en-US" sz="2000" b="1" i="1" dirty="0">
                <a:latin typeface="+mj-ea"/>
                <a:ea typeface="+mj-ea"/>
              </a:rPr>
              <a:t>（２）　思考力、判断力、表現力等</a:t>
            </a:r>
            <a:endParaRPr kumimoji="1" lang="en-US" altLang="ja-JP" sz="2000" b="1" i="1" dirty="0">
              <a:latin typeface="+mj-ea"/>
              <a:ea typeface="+mj-ea"/>
            </a:endParaRPr>
          </a:p>
          <a:p>
            <a:r>
              <a:rPr kumimoji="1" lang="ja-JP" altLang="en-US" sz="2000" dirty="0"/>
              <a:t>　　低学年　☛　</a:t>
            </a:r>
            <a:r>
              <a:rPr kumimoji="1" lang="ja-JP" altLang="en-US" sz="2000" dirty="0">
                <a:latin typeface="ＭＳ Ｐ明朝" panose="02020600040205080304" pitchFamily="18" charset="-128"/>
                <a:ea typeface="ＭＳ Ｐ明朝" panose="02020600040205080304" pitchFamily="18" charset="-128"/>
              </a:rPr>
              <a:t>「</a:t>
            </a:r>
            <a:r>
              <a:rPr lang="ja-JP" altLang="en-US" sz="2000" dirty="0">
                <a:solidFill>
                  <a:srgbClr val="FF0000"/>
                </a:solidFill>
                <a:latin typeface="ＭＳ Ｐ明朝" panose="02020600040205080304" pitchFamily="18" charset="-128"/>
                <a:ea typeface="ＭＳ Ｐ明朝" panose="02020600040205080304" pitchFamily="18" charset="-128"/>
              </a:rPr>
              <a:t>考えたことを友達に伝える</a:t>
            </a:r>
            <a:r>
              <a:rPr kumimoji="1" lang="ja-JP" altLang="en-US" sz="2000" dirty="0">
                <a:latin typeface="ＭＳ Ｐ明朝" panose="02020600040205080304" pitchFamily="18" charset="-128"/>
                <a:ea typeface="ＭＳ Ｐ明朝" panose="02020600040205080304" pitchFamily="18" charset="-128"/>
              </a:rPr>
              <a:t>」</a:t>
            </a:r>
            <a:endParaRPr kumimoji="1" lang="en-US" altLang="ja-JP" sz="2000" dirty="0">
              <a:latin typeface="ＭＳ Ｐ明朝" panose="02020600040205080304" pitchFamily="18" charset="-128"/>
              <a:ea typeface="ＭＳ Ｐ明朝" panose="02020600040205080304" pitchFamily="18" charset="-128"/>
            </a:endParaRPr>
          </a:p>
          <a:p>
            <a:r>
              <a:rPr lang="ja-JP" altLang="en-US" sz="2000" dirty="0"/>
              <a:t>　　中学年　☛　</a:t>
            </a:r>
            <a:r>
              <a:rPr lang="ja-JP" altLang="en-US" sz="2000" dirty="0">
                <a:latin typeface="ＭＳ Ｐ明朝" panose="02020600040205080304" pitchFamily="18" charset="-128"/>
                <a:ea typeface="ＭＳ Ｐ明朝" panose="02020600040205080304" pitchFamily="18" charset="-128"/>
              </a:rPr>
              <a:t>「</a:t>
            </a:r>
            <a:r>
              <a:rPr lang="ja-JP" altLang="en-US" sz="2000" dirty="0">
                <a:solidFill>
                  <a:srgbClr val="FF0000"/>
                </a:solidFill>
                <a:latin typeface="ＭＳ Ｐ明朝" panose="02020600040205080304" pitchFamily="18" charset="-128"/>
                <a:ea typeface="ＭＳ Ｐ明朝" panose="02020600040205080304" pitchFamily="18" charset="-128"/>
              </a:rPr>
              <a:t>考えたことを友達に伝える</a:t>
            </a:r>
            <a:r>
              <a:rPr lang="ja-JP" altLang="en-US" sz="2000" dirty="0">
                <a:latin typeface="ＭＳ Ｐ明朝" panose="02020600040205080304" pitchFamily="18" charset="-128"/>
                <a:ea typeface="ＭＳ Ｐ明朝" panose="02020600040205080304" pitchFamily="18" charset="-128"/>
              </a:rPr>
              <a:t>」</a:t>
            </a:r>
            <a:endParaRPr lang="en-US" altLang="ja-JP" sz="2000" dirty="0">
              <a:latin typeface="ＭＳ Ｐ明朝" panose="02020600040205080304" pitchFamily="18" charset="-128"/>
              <a:ea typeface="ＭＳ Ｐ明朝" panose="02020600040205080304" pitchFamily="18" charset="-128"/>
            </a:endParaRPr>
          </a:p>
          <a:p>
            <a:r>
              <a:rPr kumimoji="1" lang="ja-JP" altLang="en-US" sz="2000" dirty="0"/>
              <a:t>　　高学年　☛　</a:t>
            </a:r>
            <a:r>
              <a:rPr kumimoji="1" lang="ja-JP" altLang="en-US" sz="2000" dirty="0">
                <a:latin typeface="ＭＳ Ｐ明朝" panose="02020600040205080304" pitchFamily="18" charset="-128"/>
                <a:ea typeface="ＭＳ Ｐ明朝" panose="02020600040205080304" pitchFamily="18" charset="-128"/>
              </a:rPr>
              <a:t>「</a:t>
            </a:r>
            <a:r>
              <a:rPr kumimoji="1" lang="ja-JP" altLang="en-US" sz="2000" dirty="0">
                <a:solidFill>
                  <a:srgbClr val="FF0000"/>
                </a:solidFill>
                <a:latin typeface="ＭＳ Ｐ明朝" panose="02020600040205080304" pitchFamily="18" charset="-128"/>
                <a:ea typeface="ＭＳ Ｐ明朝" panose="02020600040205080304" pitchFamily="18" charset="-128"/>
              </a:rPr>
              <a:t>自己や仲間の考えたことを他者に伝える</a:t>
            </a:r>
            <a:r>
              <a:rPr kumimoji="1" lang="ja-JP" altLang="en-US" sz="2000" dirty="0">
                <a:latin typeface="ＭＳ Ｐ明朝" panose="02020600040205080304" pitchFamily="18" charset="-128"/>
                <a:ea typeface="ＭＳ Ｐ明朝" panose="02020600040205080304" pitchFamily="18" charset="-128"/>
              </a:rPr>
              <a:t>」</a:t>
            </a:r>
          </a:p>
        </p:txBody>
      </p:sp>
      <p:sp>
        <p:nvSpPr>
          <p:cNvPr id="10" name="テキスト ボックス 9">
            <a:extLst>
              <a:ext uri="{FF2B5EF4-FFF2-40B4-BE49-F238E27FC236}">
                <a16:creationId xmlns:a16="http://schemas.microsoft.com/office/drawing/2014/main" id="{985E256B-2E51-4685-B053-D2CEBB6A2DCC}"/>
              </a:ext>
            </a:extLst>
          </p:cNvPr>
          <p:cNvSpPr txBox="1"/>
          <p:nvPr/>
        </p:nvSpPr>
        <p:spPr>
          <a:xfrm>
            <a:off x="251520" y="4913873"/>
            <a:ext cx="8640960" cy="1323439"/>
          </a:xfrm>
          <a:prstGeom prst="rect">
            <a:avLst/>
          </a:prstGeom>
          <a:noFill/>
          <a:ln>
            <a:solidFill>
              <a:schemeClr val="tx1"/>
            </a:solidFill>
          </a:ln>
        </p:spPr>
        <p:txBody>
          <a:bodyPr wrap="square" rtlCol="0">
            <a:spAutoFit/>
          </a:bodyPr>
          <a:lstStyle/>
          <a:p>
            <a:r>
              <a:rPr kumimoji="1" lang="ja-JP" altLang="en-US" sz="2000" b="1" i="1" dirty="0">
                <a:latin typeface="+mj-ea"/>
                <a:ea typeface="+mj-ea"/>
              </a:rPr>
              <a:t>（３）　学びに向かう力、人間性等</a:t>
            </a:r>
            <a:endParaRPr kumimoji="1" lang="en-US" altLang="ja-JP" sz="2000" b="1" i="1" dirty="0">
              <a:latin typeface="+mj-ea"/>
              <a:ea typeface="+mj-ea"/>
            </a:endParaRPr>
          </a:p>
          <a:p>
            <a:r>
              <a:rPr kumimoji="1" lang="ja-JP" altLang="en-US" sz="2000" dirty="0"/>
              <a:t>　　低学年　☛　</a:t>
            </a:r>
            <a:r>
              <a:rPr kumimoji="1" lang="ja-JP" altLang="en-US" sz="2000" dirty="0">
                <a:latin typeface="ＭＳ Ｐ明朝" panose="02020600040205080304" pitchFamily="18" charset="-128"/>
                <a:ea typeface="ＭＳ Ｐ明朝" panose="02020600040205080304" pitchFamily="18" charset="-128"/>
              </a:rPr>
              <a:t>「</a:t>
            </a:r>
            <a:r>
              <a:rPr kumimoji="1" lang="ja-JP" altLang="en-US" sz="2000" dirty="0">
                <a:solidFill>
                  <a:srgbClr val="FF0000"/>
                </a:solidFill>
                <a:latin typeface="ＭＳ Ｐ明朝" panose="02020600040205080304" pitchFamily="18" charset="-128"/>
                <a:ea typeface="ＭＳ Ｐ明朝" panose="02020600040205080304" pitchFamily="18" charset="-128"/>
              </a:rPr>
              <a:t>誰とでも仲よく</a:t>
            </a:r>
            <a:r>
              <a:rPr kumimoji="1" lang="ja-JP" altLang="en-US" sz="2000" dirty="0">
                <a:latin typeface="ＭＳ Ｐ明朝" panose="02020600040205080304" pitchFamily="18" charset="-128"/>
                <a:ea typeface="ＭＳ Ｐ明朝" panose="02020600040205080304" pitchFamily="18" charset="-128"/>
              </a:rPr>
              <a:t>」</a:t>
            </a:r>
            <a:endParaRPr kumimoji="1" lang="en-US" altLang="ja-JP" sz="2000" dirty="0">
              <a:latin typeface="ＭＳ Ｐ明朝" panose="02020600040205080304" pitchFamily="18" charset="-128"/>
              <a:ea typeface="ＭＳ Ｐ明朝" panose="02020600040205080304" pitchFamily="18" charset="-128"/>
            </a:endParaRPr>
          </a:p>
          <a:p>
            <a:r>
              <a:rPr lang="ja-JP" altLang="en-US" sz="2000" dirty="0"/>
              <a:t>　　中学年　☛　</a:t>
            </a:r>
            <a:r>
              <a:rPr lang="ja-JP" altLang="en-US" sz="2000" dirty="0">
                <a:latin typeface="ＭＳ Ｐ明朝" panose="02020600040205080304" pitchFamily="18" charset="-128"/>
                <a:ea typeface="ＭＳ Ｐ明朝" panose="02020600040205080304" pitchFamily="18" charset="-128"/>
              </a:rPr>
              <a:t>「誰とでも仲よく」「</a:t>
            </a:r>
            <a:r>
              <a:rPr lang="ja-JP" altLang="en-US" sz="2000" dirty="0">
                <a:solidFill>
                  <a:srgbClr val="FF0000"/>
                </a:solidFill>
                <a:latin typeface="ＭＳ Ｐ明朝" panose="02020600040205080304" pitchFamily="18" charset="-128"/>
                <a:ea typeface="ＭＳ Ｐ明朝" panose="02020600040205080304" pitchFamily="18" charset="-128"/>
              </a:rPr>
              <a:t>友達の考えを認める</a:t>
            </a:r>
            <a:r>
              <a:rPr lang="ja-JP" altLang="en-US" sz="2000" dirty="0">
                <a:latin typeface="ＭＳ Ｐ明朝" panose="02020600040205080304" pitchFamily="18" charset="-128"/>
                <a:ea typeface="ＭＳ Ｐ明朝" panose="02020600040205080304" pitchFamily="18" charset="-128"/>
              </a:rPr>
              <a:t>」</a:t>
            </a:r>
            <a:endParaRPr lang="en-US" altLang="ja-JP" sz="2000" dirty="0">
              <a:latin typeface="ＭＳ Ｐ明朝" panose="02020600040205080304" pitchFamily="18" charset="-128"/>
              <a:ea typeface="ＭＳ Ｐ明朝" panose="02020600040205080304" pitchFamily="18" charset="-128"/>
            </a:endParaRPr>
          </a:p>
          <a:p>
            <a:r>
              <a:rPr kumimoji="1" lang="ja-JP" altLang="en-US" sz="2000" dirty="0"/>
              <a:t>　　高学年　☛　</a:t>
            </a:r>
            <a:r>
              <a:rPr kumimoji="1" lang="ja-JP" altLang="en-US" sz="2000" dirty="0">
                <a:latin typeface="ＭＳ Ｐ明朝" panose="02020600040205080304" pitchFamily="18" charset="-128"/>
                <a:ea typeface="ＭＳ Ｐ明朝" panose="02020600040205080304" pitchFamily="18" charset="-128"/>
              </a:rPr>
              <a:t>「</a:t>
            </a:r>
            <a:r>
              <a:rPr kumimoji="1" lang="ja-JP" altLang="en-US" sz="2000" dirty="0">
                <a:solidFill>
                  <a:srgbClr val="FF0000"/>
                </a:solidFill>
                <a:latin typeface="ＭＳ Ｐ明朝" panose="02020600040205080304" pitchFamily="18" charset="-128"/>
                <a:ea typeface="ＭＳ Ｐ明朝" panose="02020600040205080304" pitchFamily="18" charset="-128"/>
              </a:rPr>
              <a:t>仲間の考えや取組を認める</a:t>
            </a:r>
            <a:r>
              <a:rPr kumimoji="1" lang="ja-JP" altLang="en-US" sz="2000" dirty="0">
                <a:latin typeface="ＭＳ Ｐ明朝" panose="02020600040205080304" pitchFamily="18" charset="-128"/>
                <a:ea typeface="ＭＳ Ｐ明朝" panose="02020600040205080304" pitchFamily="18" charset="-128"/>
              </a:rPr>
              <a:t>」</a:t>
            </a:r>
          </a:p>
        </p:txBody>
      </p:sp>
      <p:sp>
        <p:nvSpPr>
          <p:cNvPr id="11" name="テキスト ボックス 4">
            <a:extLst>
              <a:ext uri="{FF2B5EF4-FFF2-40B4-BE49-F238E27FC236}">
                <a16:creationId xmlns:a16="http://schemas.microsoft.com/office/drawing/2014/main" id="{4EA15EDB-DC86-4867-A354-15530DF9920D}"/>
              </a:ext>
            </a:extLst>
          </p:cNvPr>
          <p:cNvSpPr txBox="1">
            <a:spLocks noChangeArrowheads="1"/>
          </p:cNvSpPr>
          <p:nvPr/>
        </p:nvSpPr>
        <p:spPr bwMode="auto">
          <a:xfrm>
            <a:off x="3635896" y="980728"/>
            <a:ext cx="1872208" cy="523220"/>
          </a:xfrm>
          <a:prstGeom prst="rect">
            <a:avLst/>
          </a:prstGeom>
          <a:solidFill>
            <a:srgbClr val="FFFF00"/>
          </a:solidFill>
          <a:ln>
            <a:noFill/>
          </a:ln>
        </p:spPr>
        <p:txBody>
          <a:bodyPr wrap="squar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2800" b="1" dirty="0">
                <a:latin typeface="ＤＨＰ特太ゴシック体" pitchFamily="50" charset="-128"/>
                <a:ea typeface="ＤＨＰ特太ゴシック体" pitchFamily="50" charset="-128"/>
              </a:rPr>
              <a:t> 本文</a:t>
            </a:r>
          </a:p>
        </p:txBody>
      </p:sp>
      <p:sp>
        <p:nvSpPr>
          <p:cNvPr id="6" name="テキスト ボックス 5">
            <a:extLst>
              <a:ext uri="{FF2B5EF4-FFF2-40B4-BE49-F238E27FC236}">
                <a16:creationId xmlns:a16="http://schemas.microsoft.com/office/drawing/2014/main" id="{B9205D79-C571-4B1C-BE5D-4A3E5B93D5D1}"/>
              </a:ext>
            </a:extLst>
          </p:cNvPr>
          <p:cNvSpPr txBox="1"/>
          <p:nvPr/>
        </p:nvSpPr>
        <p:spPr>
          <a:xfrm>
            <a:off x="6228184" y="5013176"/>
            <a:ext cx="2592288" cy="1200329"/>
          </a:xfrm>
          <a:prstGeom prst="rect">
            <a:avLst/>
          </a:prstGeom>
          <a:noFill/>
        </p:spPr>
        <p:txBody>
          <a:bodyPr wrap="square" rtlCol="0">
            <a:spAutoFit/>
          </a:bodyPr>
          <a:lstStyle/>
          <a:p>
            <a:r>
              <a:rPr kumimoji="1" lang="en-US" altLang="ja-JP" dirty="0"/>
              <a:t>※</a:t>
            </a:r>
            <a:r>
              <a:rPr kumimoji="1" lang="ja-JP" altLang="en-US" dirty="0"/>
              <a:t>陸上運動系とボール　</a:t>
            </a:r>
            <a:endParaRPr kumimoji="1" lang="en-US" altLang="ja-JP" dirty="0"/>
          </a:p>
          <a:p>
            <a:r>
              <a:rPr lang="ja-JP" altLang="en-US" dirty="0"/>
              <a:t>　</a:t>
            </a:r>
            <a:r>
              <a:rPr kumimoji="1" lang="ja-JP" altLang="en-US" dirty="0"/>
              <a:t>運動系は、「勝敗を認</a:t>
            </a:r>
            <a:endParaRPr kumimoji="1" lang="en-US" altLang="ja-JP" dirty="0"/>
          </a:p>
          <a:p>
            <a:r>
              <a:rPr lang="ja-JP" altLang="en-US" dirty="0"/>
              <a:t>　</a:t>
            </a:r>
            <a:r>
              <a:rPr kumimoji="1" lang="ja-JP" altLang="en-US" dirty="0"/>
              <a:t>める」が高学年のみ加</a:t>
            </a:r>
            <a:endParaRPr kumimoji="1" lang="en-US" altLang="ja-JP" dirty="0"/>
          </a:p>
          <a:p>
            <a:r>
              <a:rPr lang="ja-JP" altLang="en-US" dirty="0"/>
              <a:t>　</a:t>
            </a:r>
            <a:r>
              <a:rPr kumimoji="1" lang="ja-JP" altLang="en-US" dirty="0"/>
              <a:t>わる</a:t>
            </a:r>
          </a:p>
        </p:txBody>
      </p:sp>
      <p:sp>
        <p:nvSpPr>
          <p:cNvPr id="12" name="テキスト ボックス 11">
            <a:extLst>
              <a:ext uri="{FF2B5EF4-FFF2-40B4-BE49-F238E27FC236}">
                <a16:creationId xmlns:a16="http://schemas.microsoft.com/office/drawing/2014/main" id="{B9205D79-C571-4B1C-BE5D-4A3E5B93D5D1}"/>
              </a:ext>
            </a:extLst>
          </p:cNvPr>
          <p:cNvSpPr txBox="1"/>
          <p:nvPr/>
        </p:nvSpPr>
        <p:spPr>
          <a:xfrm>
            <a:off x="7092280" y="3501008"/>
            <a:ext cx="1800200" cy="923330"/>
          </a:xfrm>
          <a:prstGeom prst="rect">
            <a:avLst/>
          </a:prstGeom>
          <a:noFill/>
        </p:spPr>
        <p:txBody>
          <a:bodyPr wrap="square" rtlCol="0">
            <a:spAutoFit/>
          </a:bodyPr>
          <a:lstStyle/>
          <a:p>
            <a:r>
              <a:rPr kumimoji="1" lang="en-US" altLang="ja-JP" dirty="0"/>
              <a:t>※</a:t>
            </a:r>
            <a:r>
              <a:rPr kumimoji="1" lang="ja-JP" altLang="en-US" dirty="0"/>
              <a:t>解説書</a:t>
            </a:r>
            <a:endParaRPr kumimoji="1" lang="en-US" altLang="ja-JP" dirty="0"/>
          </a:p>
          <a:p>
            <a:r>
              <a:rPr kumimoji="1" lang="ja-JP" altLang="en-US" u="sng" dirty="0"/>
              <a:t>ア　思考・判断</a:t>
            </a:r>
            <a:endParaRPr kumimoji="1" lang="en-US" altLang="ja-JP" u="sng" dirty="0"/>
          </a:p>
          <a:p>
            <a:r>
              <a:rPr lang="ja-JP" altLang="en-US" u="sng" dirty="0"/>
              <a:t>イ　表現</a:t>
            </a:r>
            <a:endParaRPr kumimoji="1" lang="ja-JP" altLang="en-US" u="sng"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62444111"/>
      </p:ext>
    </p:extLst>
  </p:cSld>
  <p:clrMapOvr>
    <a:masterClrMapping/>
  </p:clrMapOvr>
  <mc:AlternateContent xmlns:mc="http://schemas.openxmlformats.org/markup-compatibility/2006" xmlns:p14="http://schemas.microsoft.com/office/powerpoint/2010/main">
    <mc:Choice Requires="p14">
      <p:transition spd="slow" p14:dur="2000" advClick="0" advTm="66943"/>
    </mc:Choice>
    <mc:Fallback xmlns="">
      <p:transition spd="slow" advClick="0" advTm="66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15">
            <a:extLst>
              <a:ext uri="{FF2B5EF4-FFF2-40B4-BE49-F238E27FC236}">
                <a16:creationId xmlns:a16="http://schemas.microsoft.com/office/drawing/2014/main" id="{5D285B2E-39AA-438A-BBB1-48C258FCB068}"/>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dirty="0">
                <a:latin typeface="Arial" panose="020B0604020202020204" pitchFamily="34" charset="0"/>
                <a:ea typeface="HGP教科書体" panose="02020600000000000000" pitchFamily="18" charset="-128"/>
              </a:rPr>
              <a:t>Ⅳ</a:t>
            </a:r>
            <a:r>
              <a:rPr lang="ja-JP" altLang="en-US" sz="2800" b="1" dirty="0">
                <a:latin typeface="Arial" panose="020B0604020202020204" pitchFamily="34" charset="0"/>
                <a:ea typeface="HGP教科書体" panose="02020600000000000000" pitchFamily="18" charset="-128"/>
              </a:rPr>
              <a:t>　各学年の目標及び内容</a:t>
            </a:r>
            <a:endParaRPr lang="ja-JP" altLang="en-US" sz="2800" dirty="0">
              <a:latin typeface="Tahoma" panose="020B0604030504040204" pitchFamily="34" charset="0"/>
            </a:endParaRPr>
          </a:p>
        </p:txBody>
      </p:sp>
      <p:sp>
        <p:nvSpPr>
          <p:cNvPr id="4" name="AutoShape 16">
            <a:extLst>
              <a:ext uri="{FF2B5EF4-FFF2-40B4-BE49-F238E27FC236}">
                <a16:creationId xmlns:a16="http://schemas.microsoft.com/office/drawing/2014/main" id="{A5B1C600-D48A-4ABC-83FE-78387F9550E0}"/>
              </a:ext>
            </a:extLst>
          </p:cNvPr>
          <p:cNvSpPr>
            <a:spLocks noChangeArrowheads="1"/>
          </p:cNvSpPr>
          <p:nvPr/>
        </p:nvSpPr>
        <p:spPr bwMode="auto">
          <a:xfrm>
            <a:off x="6228184" y="116632"/>
            <a:ext cx="2778547" cy="1440160"/>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sz="2400" dirty="0"/>
              <a:t>P50~53</a:t>
            </a:r>
          </a:p>
          <a:p>
            <a:pPr algn="ctr" fontAlgn="auto">
              <a:spcBef>
                <a:spcPct val="0"/>
              </a:spcBef>
              <a:spcAft>
                <a:spcPts val="0"/>
              </a:spcAft>
              <a:buClrTx/>
              <a:buSzTx/>
              <a:buFontTx/>
              <a:buNone/>
              <a:defRPr/>
            </a:pPr>
            <a:r>
              <a:rPr lang="en-US" altLang="ja-JP" sz="2400" dirty="0"/>
              <a:t>P87~91</a:t>
            </a:r>
          </a:p>
          <a:p>
            <a:pPr algn="ctr" fontAlgn="auto">
              <a:spcBef>
                <a:spcPct val="0"/>
              </a:spcBef>
              <a:spcAft>
                <a:spcPts val="0"/>
              </a:spcAft>
              <a:buClrTx/>
              <a:buSzTx/>
              <a:buFontTx/>
              <a:buNone/>
              <a:defRPr/>
            </a:pPr>
            <a:r>
              <a:rPr lang="en-US" altLang="ja-JP" sz="2400" dirty="0"/>
              <a:t>P130~135</a:t>
            </a:r>
          </a:p>
        </p:txBody>
      </p:sp>
      <p:sp>
        <p:nvSpPr>
          <p:cNvPr id="32775" name="テキスト ボックス 4">
            <a:extLst>
              <a:ext uri="{FF2B5EF4-FFF2-40B4-BE49-F238E27FC236}">
                <a16:creationId xmlns:a16="http://schemas.microsoft.com/office/drawing/2014/main" id="{3E600921-5164-4630-AA84-4376EDC3C587}"/>
              </a:ext>
            </a:extLst>
          </p:cNvPr>
          <p:cNvSpPr txBox="1">
            <a:spLocks noChangeArrowheads="1"/>
          </p:cNvSpPr>
          <p:nvPr/>
        </p:nvSpPr>
        <p:spPr bwMode="auto">
          <a:xfrm>
            <a:off x="2627784" y="908720"/>
            <a:ext cx="3240360" cy="523220"/>
          </a:xfrm>
          <a:prstGeom prst="rect">
            <a:avLst/>
          </a:prstGeom>
          <a:solidFill>
            <a:srgbClr val="FFFF00"/>
          </a:solidFill>
          <a:ln>
            <a:noFill/>
          </a:ln>
        </p:spPr>
        <p:txBody>
          <a:bodyPr wrap="squar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2800" dirty="0">
                <a:latin typeface="ＤＨＰ特太ゴシック体" pitchFamily="50" charset="-128"/>
                <a:ea typeface="ＤＨＰ特太ゴシック体" pitchFamily="50" charset="-128"/>
              </a:rPr>
              <a:t> </a:t>
            </a:r>
            <a:r>
              <a:rPr lang="ja-JP" altLang="en-US" sz="2400" dirty="0">
                <a:latin typeface="ＤＨＰ特太ゴシック体" pitchFamily="50" charset="-128"/>
                <a:ea typeface="ＤＨＰ特太ゴシック体" pitchFamily="50" charset="-128"/>
              </a:rPr>
              <a:t>Ｃ　陸上運動系</a:t>
            </a:r>
            <a:endParaRPr lang="ja-JP" altLang="en-US" sz="2800" dirty="0">
              <a:latin typeface="ＤＨＰ特太ゴシック体" pitchFamily="50" charset="-128"/>
              <a:ea typeface="ＤＨＰ特太ゴシック体" pitchFamily="50" charset="-128"/>
            </a:endParaRPr>
          </a:p>
        </p:txBody>
      </p:sp>
      <p:sp>
        <p:nvSpPr>
          <p:cNvPr id="16" name="角丸四角形 2">
            <a:extLst>
              <a:ext uri="{FF2B5EF4-FFF2-40B4-BE49-F238E27FC236}">
                <a16:creationId xmlns:a16="http://schemas.microsoft.com/office/drawing/2014/main" id="{2E269097-71D1-441F-8D06-98FCBF03C980}"/>
              </a:ext>
            </a:extLst>
          </p:cNvPr>
          <p:cNvSpPr/>
          <p:nvPr/>
        </p:nvSpPr>
        <p:spPr>
          <a:xfrm>
            <a:off x="137269" y="1556792"/>
            <a:ext cx="5514231" cy="482858"/>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000" b="1" dirty="0"/>
              <a:t>「走の運動遊び」「かけっこ・リレー」「短距離走」</a:t>
            </a:r>
          </a:p>
        </p:txBody>
      </p:sp>
      <p:sp>
        <p:nvSpPr>
          <p:cNvPr id="3" name="テキスト ボックス 2">
            <a:extLst>
              <a:ext uri="{FF2B5EF4-FFF2-40B4-BE49-F238E27FC236}">
                <a16:creationId xmlns:a16="http://schemas.microsoft.com/office/drawing/2014/main" id="{00106FBE-7BE6-4E9D-8B19-BD8796C8B208}"/>
              </a:ext>
            </a:extLst>
          </p:cNvPr>
          <p:cNvSpPr txBox="1"/>
          <p:nvPr/>
        </p:nvSpPr>
        <p:spPr>
          <a:xfrm>
            <a:off x="35496" y="2564904"/>
            <a:ext cx="6048672" cy="1631216"/>
          </a:xfrm>
          <a:prstGeom prst="rect">
            <a:avLst/>
          </a:prstGeom>
          <a:noFill/>
        </p:spPr>
        <p:txBody>
          <a:bodyPr wrap="square" rtlCol="0">
            <a:spAutoFit/>
          </a:bodyPr>
          <a:lstStyle/>
          <a:p>
            <a:r>
              <a:rPr kumimoji="1" lang="ja-JP" altLang="en-US" sz="2000" dirty="0"/>
              <a:t>〇　</a:t>
            </a:r>
            <a:r>
              <a:rPr lang="ja-JP" altLang="en-US" sz="2000" dirty="0"/>
              <a:t>低学年（かけっこ）　  　　　　☛　３０～４０ｍ程度</a:t>
            </a:r>
            <a:endParaRPr lang="en-US" altLang="ja-JP" sz="2000" dirty="0"/>
          </a:p>
          <a:p>
            <a:r>
              <a:rPr kumimoji="1" lang="ja-JP" altLang="en-US" sz="2000" dirty="0"/>
              <a:t>〇　中学年（かけっこ）　  　　　　☛　３０～５０ｍ程度</a:t>
            </a:r>
            <a:endParaRPr kumimoji="1" lang="en-US" altLang="ja-JP" sz="2000" dirty="0"/>
          </a:p>
          <a:p>
            <a:r>
              <a:rPr lang="en-US" altLang="ja-JP" sz="2000" dirty="0"/>
              <a:t>                    </a:t>
            </a:r>
            <a:r>
              <a:rPr lang="ja-JP" altLang="en-US" sz="2000" dirty="0"/>
              <a:t>（小型ハードル走）　 ☛　３０～４０ｍ程度</a:t>
            </a:r>
            <a:endParaRPr lang="en-US" altLang="ja-JP" sz="2000" dirty="0"/>
          </a:p>
          <a:p>
            <a:r>
              <a:rPr lang="ja-JP" altLang="en-US" sz="2000" dirty="0"/>
              <a:t>〇　高学年（短距離走）　　　　　☛　４０～６０ｍ程度</a:t>
            </a:r>
            <a:endParaRPr lang="en-US" altLang="ja-JP" sz="2000" dirty="0"/>
          </a:p>
          <a:p>
            <a:r>
              <a:rPr kumimoji="1" lang="ja-JP" altLang="en-US" sz="2000" dirty="0"/>
              <a:t>　　　　　　　（ハードル走）　　　　☛　４０～５０ｍ程度</a:t>
            </a:r>
          </a:p>
        </p:txBody>
      </p:sp>
      <p:sp>
        <p:nvSpPr>
          <p:cNvPr id="5" name="テキスト ボックス 4">
            <a:extLst>
              <a:ext uri="{FF2B5EF4-FFF2-40B4-BE49-F238E27FC236}">
                <a16:creationId xmlns:a16="http://schemas.microsoft.com/office/drawing/2014/main" id="{CA739781-4DC7-41E8-A1B3-9C0F99BF2F25}"/>
              </a:ext>
            </a:extLst>
          </p:cNvPr>
          <p:cNvSpPr txBox="1"/>
          <p:nvPr/>
        </p:nvSpPr>
        <p:spPr>
          <a:xfrm>
            <a:off x="6228184" y="2966822"/>
            <a:ext cx="2778547" cy="707886"/>
          </a:xfrm>
          <a:prstGeom prst="rect">
            <a:avLst/>
          </a:prstGeom>
          <a:noFill/>
        </p:spPr>
        <p:txBody>
          <a:bodyPr wrap="square" rtlCol="0">
            <a:spAutoFit/>
          </a:bodyPr>
          <a:lstStyle/>
          <a:p>
            <a:r>
              <a:rPr kumimoji="1" lang="en-US" altLang="ja-JP" sz="2000" i="1" dirty="0"/>
              <a:t>※</a:t>
            </a:r>
            <a:r>
              <a:rPr kumimoji="1" lang="ja-JP" altLang="en-US" sz="2000" i="1" u="sng" dirty="0"/>
              <a:t>１回の距離よりも</a:t>
            </a:r>
            <a:endParaRPr kumimoji="1" lang="en-US" altLang="ja-JP" sz="2000" i="1" u="sng" dirty="0"/>
          </a:p>
          <a:p>
            <a:r>
              <a:rPr lang="ja-JP" altLang="en-US" sz="2000" i="1" dirty="0">
                <a:solidFill>
                  <a:srgbClr val="FF0000"/>
                </a:solidFill>
              </a:rPr>
              <a:t>　</a:t>
            </a:r>
            <a:r>
              <a:rPr kumimoji="1" lang="ja-JP" altLang="en-US" sz="2000" i="1" u="sng" dirty="0">
                <a:solidFill>
                  <a:srgbClr val="FF0000"/>
                </a:solidFill>
              </a:rPr>
              <a:t>回数を重視！</a:t>
            </a:r>
          </a:p>
        </p:txBody>
      </p:sp>
      <p:sp>
        <p:nvSpPr>
          <p:cNvPr id="9" name="角丸四角形 2">
            <a:extLst>
              <a:ext uri="{FF2B5EF4-FFF2-40B4-BE49-F238E27FC236}">
                <a16:creationId xmlns:a16="http://schemas.microsoft.com/office/drawing/2014/main" id="{893507AA-D55F-4573-9285-BB7FB3DB644E}"/>
              </a:ext>
            </a:extLst>
          </p:cNvPr>
          <p:cNvSpPr/>
          <p:nvPr/>
        </p:nvSpPr>
        <p:spPr>
          <a:xfrm>
            <a:off x="137268" y="4386302"/>
            <a:ext cx="5514231" cy="482858"/>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000" b="1" dirty="0"/>
              <a:t>「幅跳び・高跳び」「走り幅跳び・走り高跳び」</a:t>
            </a:r>
          </a:p>
        </p:txBody>
      </p:sp>
      <p:sp>
        <p:nvSpPr>
          <p:cNvPr id="6" name="右中かっこ 5">
            <a:extLst>
              <a:ext uri="{FF2B5EF4-FFF2-40B4-BE49-F238E27FC236}">
                <a16:creationId xmlns:a16="http://schemas.microsoft.com/office/drawing/2014/main" id="{79F3EFFD-3EF2-4F72-8D07-2727D43D4194}"/>
              </a:ext>
            </a:extLst>
          </p:cNvPr>
          <p:cNvSpPr/>
          <p:nvPr/>
        </p:nvSpPr>
        <p:spPr>
          <a:xfrm>
            <a:off x="5651498" y="2636912"/>
            <a:ext cx="432669" cy="136770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p>
        </p:txBody>
      </p:sp>
      <p:sp>
        <p:nvSpPr>
          <p:cNvPr id="7" name="テキスト ボックス 6">
            <a:extLst>
              <a:ext uri="{FF2B5EF4-FFF2-40B4-BE49-F238E27FC236}">
                <a16:creationId xmlns:a16="http://schemas.microsoft.com/office/drawing/2014/main" id="{B815915C-5AC7-4EFD-B378-BCE40AEF6547}"/>
              </a:ext>
            </a:extLst>
          </p:cNvPr>
          <p:cNvSpPr txBox="1"/>
          <p:nvPr/>
        </p:nvSpPr>
        <p:spPr>
          <a:xfrm>
            <a:off x="34925" y="2199054"/>
            <a:ext cx="3729533" cy="400110"/>
          </a:xfrm>
          <a:prstGeom prst="rect">
            <a:avLst/>
          </a:prstGeom>
          <a:noFill/>
        </p:spPr>
        <p:txBody>
          <a:bodyPr wrap="square" rtlCol="0">
            <a:spAutoFit/>
          </a:bodyPr>
          <a:lstStyle/>
          <a:p>
            <a:r>
              <a:rPr kumimoji="1" lang="ja-JP" altLang="en-US" sz="2000" dirty="0"/>
              <a:t>●　</a:t>
            </a:r>
            <a:r>
              <a:rPr kumimoji="1" lang="ja-JP" altLang="en-US" sz="2000" dirty="0">
                <a:solidFill>
                  <a:srgbClr val="FF0000"/>
                </a:solidFill>
              </a:rPr>
              <a:t>バトンの受け渡し</a:t>
            </a:r>
          </a:p>
        </p:txBody>
      </p:sp>
      <p:sp>
        <p:nvSpPr>
          <p:cNvPr id="12" name="テキスト ボックス 11">
            <a:extLst>
              <a:ext uri="{FF2B5EF4-FFF2-40B4-BE49-F238E27FC236}">
                <a16:creationId xmlns:a16="http://schemas.microsoft.com/office/drawing/2014/main" id="{08929EAF-5B93-48F6-9CE9-5483450C7108}"/>
              </a:ext>
            </a:extLst>
          </p:cNvPr>
          <p:cNvSpPr txBox="1"/>
          <p:nvPr/>
        </p:nvSpPr>
        <p:spPr>
          <a:xfrm>
            <a:off x="34924" y="4985881"/>
            <a:ext cx="8209483" cy="1323439"/>
          </a:xfrm>
          <a:prstGeom prst="rect">
            <a:avLst/>
          </a:prstGeom>
          <a:noFill/>
        </p:spPr>
        <p:txBody>
          <a:bodyPr wrap="square" rtlCol="0">
            <a:spAutoFit/>
          </a:bodyPr>
          <a:lstStyle/>
          <a:p>
            <a:r>
              <a:rPr kumimoji="1" lang="ja-JP" altLang="en-US" sz="2000" dirty="0"/>
              <a:t>〇　中学年（幅跳び）　  　　　　☛　</a:t>
            </a:r>
            <a:r>
              <a:rPr kumimoji="1" lang="ja-JP" altLang="en-US" sz="2000" dirty="0">
                <a:solidFill>
                  <a:srgbClr val="FF0000"/>
                </a:solidFill>
              </a:rPr>
              <a:t>５～７歩程度</a:t>
            </a:r>
            <a:r>
              <a:rPr kumimoji="1" lang="ja-JP" altLang="en-US" sz="2000" dirty="0"/>
              <a:t>の助走</a:t>
            </a:r>
            <a:endParaRPr kumimoji="1" lang="en-US" altLang="ja-JP" sz="2000" dirty="0"/>
          </a:p>
          <a:p>
            <a:r>
              <a:rPr lang="en-US" altLang="ja-JP" sz="2000" dirty="0"/>
              <a:t>                    </a:t>
            </a:r>
            <a:r>
              <a:rPr lang="ja-JP" altLang="en-US" sz="2000" dirty="0"/>
              <a:t>（高跳び）　　　　　   ☛　３～５歩程度の短い助走</a:t>
            </a:r>
            <a:endParaRPr lang="en-US" altLang="ja-JP" sz="2000" dirty="0"/>
          </a:p>
          <a:p>
            <a:r>
              <a:rPr lang="ja-JP" altLang="en-US" sz="2000" dirty="0"/>
              <a:t>〇　高学年（走り幅跳び）　　　☛　</a:t>
            </a:r>
            <a:r>
              <a:rPr lang="ja-JP" altLang="en-US" sz="2000" dirty="0">
                <a:solidFill>
                  <a:srgbClr val="FF0000"/>
                </a:solidFill>
              </a:rPr>
              <a:t>７～９歩程度</a:t>
            </a:r>
            <a:r>
              <a:rPr lang="ja-JP" altLang="en-US" sz="2000" dirty="0"/>
              <a:t>のリズミカルな助走</a:t>
            </a:r>
            <a:endParaRPr lang="en-US" altLang="ja-JP" sz="2000" dirty="0"/>
          </a:p>
          <a:p>
            <a:r>
              <a:rPr kumimoji="1" lang="ja-JP" altLang="en-US" sz="2000" dirty="0"/>
              <a:t>　　　　　　　（走り高跳び）　　　☛　５～７歩程度のリズミカルな助走</a:t>
            </a:r>
          </a:p>
        </p:txBody>
      </p:sp>
      <p:pic>
        <p:nvPicPr>
          <p:cNvPr id="11" name="オーディオ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00757622"/>
      </p:ext>
    </p:extLst>
  </p:cSld>
  <p:clrMapOvr>
    <a:masterClrMapping/>
  </p:clrMapOvr>
  <mc:AlternateContent xmlns:mc="http://schemas.openxmlformats.org/markup-compatibility/2006" xmlns:p14="http://schemas.microsoft.com/office/powerpoint/2010/main">
    <mc:Choice Requires="p14">
      <p:transition spd="slow" p14:dur="2000" advClick="0" advTm="63672"/>
    </mc:Choice>
    <mc:Fallback xmlns="">
      <p:transition spd="slow" advClick="0" advTm="63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15">
            <a:extLst>
              <a:ext uri="{FF2B5EF4-FFF2-40B4-BE49-F238E27FC236}">
                <a16:creationId xmlns:a16="http://schemas.microsoft.com/office/drawing/2014/main" id="{5D285B2E-39AA-438A-BBB1-48C258FCB068}"/>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dirty="0">
                <a:latin typeface="Arial" panose="020B0604020202020204" pitchFamily="34" charset="0"/>
                <a:ea typeface="HGP教科書体" panose="02020600000000000000" pitchFamily="18" charset="-128"/>
              </a:rPr>
              <a:t>Ⅳ</a:t>
            </a:r>
            <a:r>
              <a:rPr lang="ja-JP" altLang="en-US" sz="2800" b="1" dirty="0">
                <a:latin typeface="Arial" panose="020B0604020202020204" pitchFamily="34" charset="0"/>
                <a:ea typeface="HGP教科書体" panose="02020600000000000000" pitchFamily="18" charset="-128"/>
              </a:rPr>
              <a:t>　各学年の目標及び内容</a:t>
            </a:r>
            <a:endParaRPr lang="ja-JP" altLang="en-US" sz="2800" dirty="0">
              <a:latin typeface="Tahoma" panose="020B0604030504040204" pitchFamily="34" charset="0"/>
            </a:endParaRPr>
          </a:p>
        </p:txBody>
      </p:sp>
      <p:sp>
        <p:nvSpPr>
          <p:cNvPr id="4" name="AutoShape 16">
            <a:extLst>
              <a:ext uri="{FF2B5EF4-FFF2-40B4-BE49-F238E27FC236}">
                <a16:creationId xmlns:a16="http://schemas.microsoft.com/office/drawing/2014/main" id="{A5B1C600-D48A-4ABC-83FE-78387F9550E0}"/>
              </a:ext>
            </a:extLst>
          </p:cNvPr>
          <p:cNvSpPr>
            <a:spLocks noChangeArrowheads="1"/>
          </p:cNvSpPr>
          <p:nvPr/>
        </p:nvSpPr>
        <p:spPr bwMode="auto">
          <a:xfrm>
            <a:off x="6804248" y="116632"/>
            <a:ext cx="2202483" cy="648543"/>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sz="2400" dirty="0"/>
              <a:t>P139</a:t>
            </a:r>
          </a:p>
        </p:txBody>
      </p:sp>
      <p:sp>
        <p:nvSpPr>
          <p:cNvPr id="32775" name="テキスト ボックス 4">
            <a:extLst>
              <a:ext uri="{FF2B5EF4-FFF2-40B4-BE49-F238E27FC236}">
                <a16:creationId xmlns:a16="http://schemas.microsoft.com/office/drawing/2014/main" id="{3E600921-5164-4630-AA84-4376EDC3C587}"/>
              </a:ext>
            </a:extLst>
          </p:cNvPr>
          <p:cNvSpPr txBox="1">
            <a:spLocks noChangeArrowheads="1"/>
          </p:cNvSpPr>
          <p:nvPr/>
        </p:nvSpPr>
        <p:spPr bwMode="auto">
          <a:xfrm>
            <a:off x="3031269" y="961564"/>
            <a:ext cx="3081461" cy="523220"/>
          </a:xfrm>
          <a:prstGeom prst="rect">
            <a:avLst/>
          </a:prstGeom>
          <a:solidFill>
            <a:srgbClr val="FFFF00"/>
          </a:solidFill>
          <a:ln>
            <a:noFill/>
          </a:ln>
        </p:spPr>
        <p:txBody>
          <a:bodyPr wrap="squar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2800" dirty="0">
                <a:latin typeface="ＤＨＰ特太ゴシック体" pitchFamily="50" charset="-128"/>
                <a:ea typeface="ＤＨＰ特太ゴシック体" pitchFamily="50" charset="-128"/>
              </a:rPr>
              <a:t>Ｄ　水泳運動系</a:t>
            </a:r>
          </a:p>
        </p:txBody>
      </p:sp>
      <p:sp>
        <p:nvSpPr>
          <p:cNvPr id="16" name="角丸四角形 2">
            <a:extLst>
              <a:ext uri="{FF2B5EF4-FFF2-40B4-BE49-F238E27FC236}">
                <a16:creationId xmlns:a16="http://schemas.microsoft.com/office/drawing/2014/main" id="{2E269097-71D1-441F-8D06-98FCBF03C980}"/>
              </a:ext>
            </a:extLst>
          </p:cNvPr>
          <p:cNvSpPr/>
          <p:nvPr/>
        </p:nvSpPr>
        <p:spPr>
          <a:xfrm>
            <a:off x="137269" y="1722006"/>
            <a:ext cx="3858667" cy="482858"/>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000" b="1" dirty="0"/>
              <a:t>（３）学びに向かう力、人間性等</a:t>
            </a:r>
          </a:p>
        </p:txBody>
      </p:sp>
      <p:sp>
        <p:nvSpPr>
          <p:cNvPr id="2" name="正方形/長方形 1"/>
          <p:cNvSpPr/>
          <p:nvPr/>
        </p:nvSpPr>
        <p:spPr>
          <a:xfrm>
            <a:off x="137269" y="3053859"/>
            <a:ext cx="8869462" cy="1569660"/>
          </a:xfrm>
          <a:prstGeom prst="rect">
            <a:avLst/>
          </a:prstGeom>
          <a:ln>
            <a:solidFill>
              <a:schemeClr val="tx1"/>
            </a:solidFill>
          </a:ln>
        </p:spPr>
        <p:txBody>
          <a:bodyPr wrap="square">
            <a:spAutoFit/>
          </a:bodyPr>
          <a:lstStyle/>
          <a:p>
            <a:r>
              <a:rPr lang="ja-JP" altLang="en-US" sz="2400" b="1" dirty="0">
                <a:solidFill>
                  <a:srgbClr val="000000"/>
                </a:solidFill>
                <a:latin typeface="ＭＳ Ｐ明朝" panose="02020600040205080304" pitchFamily="18" charset="-128"/>
                <a:ea typeface="ＭＳ Ｐ明朝" panose="02020600040205080304" pitchFamily="18" charset="-128"/>
              </a:rPr>
              <a:t>・　クロールや平泳ぎが</a:t>
            </a:r>
            <a:r>
              <a:rPr lang="en-US" altLang="ja-JP" sz="2400" b="1" dirty="0">
                <a:solidFill>
                  <a:srgbClr val="000000"/>
                </a:solidFill>
                <a:latin typeface="ＭＳ Ｐ明朝" panose="02020600040205080304" pitchFamily="18" charset="-128"/>
                <a:ea typeface="ＭＳ Ｐ明朝" panose="02020600040205080304" pitchFamily="18" charset="-128"/>
              </a:rPr>
              <a:t>50</a:t>
            </a:r>
            <a:r>
              <a:rPr lang="ja-JP" altLang="en-US" sz="2400" b="1" dirty="0" err="1">
                <a:solidFill>
                  <a:srgbClr val="000000"/>
                </a:solidFill>
                <a:latin typeface="ＭＳ Ｐ明朝" panose="02020600040205080304" pitchFamily="18" charset="-128"/>
                <a:ea typeface="ＭＳ Ｐ明朝" panose="02020600040205080304" pitchFamily="18" charset="-128"/>
              </a:rPr>
              <a:t>ｍ</a:t>
            </a:r>
            <a:r>
              <a:rPr lang="ja-JP" altLang="en-US" sz="2400" b="1" dirty="0">
                <a:solidFill>
                  <a:srgbClr val="000000"/>
                </a:solidFill>
                <a:latin typeface="ＭＳ Ｐ明朝" panose="02020600040205080304" pitchFamily="18" charset="-128"/>
                <a:ea typeface="ＭＳ Ｐ明朝" panose="02020600040205080304" pitchFamily="18" charset="-128"/>
              </a:rPr>
              <a:t>以上泳ぐことができる児童には，設定し</a:t>
            </a:r>
            <a:endParaRPr lang="en-US" altLang="ja-JP" sz="2400" b="1" dirty="0">
              <a:solidFill>
                <a:srgbClr val="000000"/>
              </a:solidFill>
              <a:latin typeface="ＭＳ Ｐ明朝" panose="02020600040205080304" pitchFamily="18" charset="-128"/>
              <a:ea typeface="ＭＳ Ｐ明朝" panose="02020600040205080304" pitchFamily="18" charset="-128"/>
            </a:endParaRPr>
          </a:p>
          <a:p>
            <a:r>
              <a:rPr lang="ja-JP" altLang="en-US" sz="2400" b="1" dirty="0">
                <a:solidFill>
                  <a:srgbClr val="000000"/>
                </a:solidFill>
                <a:latin typeface="ＭＳ Ｐ明朝" panose="02020600040205080304" pitchFamily="18" charset="-128"/>
                <a:ea typeface="ＭＳ Ｐ明朝" panose="02020600040205080304" pitchFamily="18" charset="-128"/>
              </a:rPr>
              <a:t>　</a:t>
            </a:r>
            <a:r>
              <a:rPr lang="ja-JP" altLang="en-US" sz="2400" b="1" dirty="0" err="1">
                <a:solidFill>
                  <a:srgbClr val="000000"/>
                </a:solidFill>
                <a:latin typeface="ＭＳ Ｐ明朝" panose="02020600040205080304" pitchFamily="18" charset="-128"/>
                <a:ea typeface="ＭＳ Ｐ明朝" panose="02020600040205080304" pitchFamily="18" charset="-128"/>
              </a:rPr>
              <a:t>た</a:t>
            </a:r>
            <a:r>
              <a:rPr lang="ja-JP" altLang="en-US" sz="2400" b="1" dirty="0">
                <a:solidFill>
                  <a:srgbClr val="000000"/>
                </a:solidFill>
                <a:latin typeface="ＭＳ Ｐ明朝" panose="02020600040205080304" pitchFamily="18" charset="-128"/>
                <a:ea typeface="ＭＳ Ｐ明朝" panose="02020600040205080304" pitchFamily="18" charset="-128"/>
              </a:rPr>
              <a:t>距離をより少ないストローク数で泳ぐことに挑戦する場を設定した</a:t>
            </a:r>
            <a:endParaRPr lang="en-US" altLang="ja-JP" sz="2400" b="1" dirty="0">
              <a:solidFill>
                <a:srgbClr val="000000"/>
              </a:solidFill>
              <a:latin typeface="ＭＳ Ｐ明朝" panose="02020600040205080304" pitchFamily="18" charset="-128"/>
              <a:ea typeface="ＭＳ Ｐ明朝" panose="02020600040205080304" pitchFamily="18" charset="-128"/>
            </a:endParaRPr>
          </a:p>
          <a:p>
            <a:r>
              <a:rPr lang="ja-JP" altLang="en-US" sz="2400" b="1" dirty="0">
                <a:solidFill>
                  <a:srgbClr val="000000"/>
                </a:solidFill>
                <a:latin typeface="ＭＳ Ｐ明朝" panose="02020600040205080304" pitchFamily="18" charset="-128"/>
                <a:ea typeface="ＭＳ Ｐ明朝" panose="02020600040205080304" pitchFamily="18" charset="-128"/>
              </a:rPr>
              <a:t>　り，いろいろな泳ぎ方で競うリレーを取り入れたりするなどの配慮を</a:t>
            </a:r>
            <a:endParaRPr lang="en-US" altLang="ja-JP" sz="2400" b="1" dirty="0">
              <a:solidFill>
                <a:srgbClr val="000000"/>
              </a:solidFill>
              <a:latin typeface="ＭＳ Ｐ明朝" panose="02020600040205080304" pitchFamily="18" charset="-128"/>
              <a:ea typeface="ＭＳ Ｐ明朝" panose="02020600040205080304" pitchFamily="18" charset="-128"/>
            </a:endParaRPr>
          </a:p>
          <a:p>
            <a:r>
              <a:rPr lang="ja-JP" altLang="en-US" sz="2400" b="1" dirty="0">
                <a:solidFill>
                  <a:srgbClr val="000000"/>
                </a:solidFill>
                <a:latin typeface="ＭＳ Ｐ明朝" panose="02020600040205080304" pitchFamily="18" charset="-128"/>
                <a:ea typeface="ＭＳ Ｐ明朝" panose="02020600040205080304" pitchFamily="18" charset="-128"/>
              </a:rPr>
              <a:t>　する。</a:t>
            </a:r>
            <a:endParaRPr lang="ja-JP" altLang="en-US" sz="2400" b="1" dirty="0">
              <a:latin typeface="ＭＳ Ｐ明朝" panose="02020600040205080304" pitchFamily="18" charset="-128"/>
              <a:ea typeface="ＭＳ Ｐ明朝" panose="02020600040205080304" pitchFamily="18" charset="-128"/>
            </a:endParaRPr>
          </a:p>
        </p:txBody>
      </p:sp>
      <p:sp>
        <p:nvSpPr>
          <p:cNvPr id="5" name="テキスト ボックス 4"/>
          <p:cNvSpPr txBox="1"/>
          <p:nvPr/>
        </p:nvSpPr>
        <p:spPr>
          <a:xfrm>
            <a:off x="137269" y="2564904"/>
            <a:ext cx="7243043" cy="369332"/>
          </a:xfrm>
          <a:prstGeom prst="rect">
            <a:avLst/>
          </a:prstGeom>
          <a:noFill/>
        </p:spPr>
        <p:txBody>
          <a:bodyPr wrap="square" rtlCol="0">
            <a:spAutoFit/>
          </a:bodyPr>
          <a:lstStyle/>
          <a:p>
            <a:r>
              <a:rPr kumimoji="1" lang="ja-JP" altLang="en-US" b="1" u="sng" dirty="0"/>
              <a:t>◎　運動に意欲的でない児童への配慮の例</a:t>
            </a:r>
          </a:p>
        </p:txBody>
      </p:sp>
      <p:sp>
        <p:nvSpPr>
          <p:cNvPr id="6" name="下矢印 5"/>
          <p:cNvSpPr/>
          <p:nvPr/>
        </p:nvSpPr>
        <p:spPr>
          <a:xfrm>
            <a:off x="4103947" y="4718864"/>
            <a:ext cx="93610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251520" y="5127575"/>
            <a:ext cx="8640960" cy="523220"/>
          </a:xfrm>
          <a:prstGeom prst="rect">
            <a:avLst/>
          </a:prstGeom>
          <a:noFill/>
        </p:spPr>
        <p:txBody>
          <a:bodyPr wrap="square" rtlCol="0">
            <a:spAutoFit/>
          </a:bodyPr>
          <a:lstStyle/>
          <a:p>
            <a:pPr algn="ctr"/>
            <a:r>
              <a:rPr kumimoji="1" lang="ja-JP" altLang="en-US" sz="2800" i="1" dirty="0">
                <a:solidFill>
                  <a:srgbClr val="FF0000"/>
                </a:solidFill>
              </a:rPr>
              <a:t>水泳の技能が高い児童に対する配慮</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2750360"/>
      </p:ext>
    </p:extLst>
  </p:cSld>
  <p:clrMapOvr>
    <a:masterClrMapping/>
  </p:clrMapOvr>
  <mc:AlternateContent xmlns:mc="http://schemas.openxmlformats.org/markup-compatibility/2006" xmlns:p14="http://schemas.microsoft.com/office/powerpoint/2010/main">
    <mc:Choice Requires="p14">
      <p:transition spd="slow" p14:dur="2000" advClick="0" advTm="41309"/>
    </mc:Choice>
    <mc:Fallback xmlns="">
      <p:transition spd="slow" advClick="0" advTm="41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15">
            <a:extLst>
              <a:ext uri="{FF2B5EF4-FFF2-40B4-BE49-F238E27FC236}">
                <a16:creationId xmlns:a16="http://schemas.microsoft.com/office/drawing/2014/main" id="{5D285B2E-39AA-438A-BBB1-48C258FCB068}"/>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dirty="0">
                <a:latin typeface="Arial" panose="020B0604020202020204" pitchFamily="34" charset="0"/>
                <a:ea typeface="HGP教科書体" panose="02020600000000000000" pitchFamily="18" charset="-128"/>
              </a:rPr>
              <a:t>Ⅳ</a:t>
            </a:r>
            <a:r>
              <a:rPr lang="ja-JP" altLang="en-US" sz="2800" b="1" dirty="0">
                <a:latin typeface="Arial" panose="020B0604020202020204" pitchFamily="34" charset="0"/>
                <a:ea typeface="HGP教科書体" panose="02020600000000000000" pitchFamily="18" charset="-128"/>
              </a:rPr>
              <a:t>　各学年の目標及び内容</a:t>
            </a:r>
            <a:endParaRPr lang="ja-JP" altLang="en-US" sz="2800" dirty="0">
              <a:latin typeface="Tahoma" panose="020B0604030504040204" pitchFamily="34" charset="0"/>
            </a:endParaRPr>
          </a:p>
        </p:txBody>
      </p:sp>
      <p:sp>
        <p:nvSpPr>
          <p:cNvPr id="4" name="AutoShape 16">
            <a:extLst>
              <a:ext uri="{FF2B5EF4-FFF2-40B4-BE49-F238E27FC236}">
                <a16:creationId xmlns:a16="http://schemas.microsoft.com/office/drawing/2014/main" id="{A5B1C600-D48A-4ABC-83FE-78387F9550E0}"/>
              </a:ext>
            </a:extLst>
          </p:cNvPr>
          <p:cNvSpPr>
            <a:spLocks noChangeArrowheads="1"/>
          </p:cNvSpPr>
          <p:nvPr/>
        </p:nvSpPr>
        <p:spPr bwMode="auto">
          <a:xfrm>
            <a:off x="6372200" y="116632"/>
            <a:ext cx="2634531" cy="1368152"/>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sz="2400" dirty="0"/>
              <a:t>P57~61</a:t>
            </a:r>
          </a:p>
          <a:p>
            <a:pPr algn="ctr" fontAlgn="auto">
              <a:spcBef>
                <a:spcPct val="0"/>
              </a:spcBef>
              <a:spcAft>
                <a:spcPts val="0"/>
              </a:spcAft>
              <a:buClrTx/>
              <a:buSzTx/>
              <a:buFontTx/>
              <a:buNone/>
              <a:defRPr/>
            </a:pPr>
            <a:r>
              <a:rPr lang="en-US" altLang="ja-JP" sz="2400" dirty="0"/>
              <a:t>P96~101</a:t>
            </a:r>
          </a:p>
          <a:p>
            <a:pPr algn="ctr" fontAlgn="auto">
              <a:spcBef>
                <a:spcPct val="0"/>
              </a:spcBef>
              <a:spcAft>
                <a:spcPts val="0"/>
              </a:spcAft>
              <a:buClrTx/>
              <a:buSzTx/>
              <a:buFontTx/>
              <a:buNone/>
              <a:defRPr/>
            </a:pPr>
            <a:r>
              <a:rPr lang="en-US" altLang="ja-JP" sz="2400" dirty="0"/>
              <a:t>P140~145</a:t>
            </a:r>
          </a:p>
        </p:txBody>
      </p:sp>
      <p:sp>
        <p:nvSpPr>
          <p:cNvPr id="32775" name="テキスト ボックス 4">
            <a:extLst>
              <a:ext uri="{FF2B5EF4-FFF2-40B4-BE49-F238E27FC236}">
                <a16:creationId xmlns:a16="http://schemas.microsoft.com/office/drawing/2014/main" id="{3E600921-5164-4630-AA84-4376EDC3C587}"/>
              </a:ext>
            </a:extLst>
          </p:cNvPr>
          <p:cNvSpPr txBox="1">
            <a:spLocks noChangeArrowheads="1"/>
          </p:cNvSpPr>
          <p:nvPr/>
        </p:nvSpPr>
        <p:spPr bwMode="auto">
          <a:xfrm>
            <a:off x="3031269" y="961564"/>
            <a:ext cx="3081461" cy="523220"/>
          </a:xfrm>
          <a:prstGeom prst="rect">
            <a:avLst/>
          </a:prstGeom>
          <a:solidFill>
            <a:srgbClr val="FFFF00"/>
          </a:solidFill>
          <a:ln>
            <a:noFill/>
          </a:ln>
        </p:spPr>
        <p:txBody>
          <a:bodyPr wrap="squar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2800" dirty="0">
                <a:latin typeface="ＤＨＰ特太ゴシック体" pitchFamily="50" charset="-128"/>
                <a:ea typeface="ＤＨＰ特太ゴシック体" pitchFamily="50" charset="-128"/>
              </a:rPr>
              <a:t>Ｅ　ボール運動系</a:t>
            </a:r>
          </a:p>
        </p:txBody>
      </p:sp>
      <p:graphicFrame>
        <p:nvGraphicFramePr>
          <p:cNvPr id="6" name="表 5"/>
          <p:cNvGraphicFramePr>
            <a:graphicFrameLocks noGrp="1"/>
          </p:cNvGraphicFramePr>
          <p:nvPr>
            <p:extLst>
              <p:ext uri="{D42A27DB-BD31-4B8C-83A1-F6EECF244321}">
                <p14:modId xmlns:p14="http://schemas.microsoft.com/office/powerpoint/2010/main" val="3899835013"/>
              </p:ext>
            </p:extLst>
          </p:nvPr>
        </p:nvGraphicFramePr>
        <p:xfrm>
          <a:off x="209277" y="2118716"/>
          <a:ext cx="7603083" cy="1357215"/>
        </p:xfrm>
        <a:graphic>
          <a:graphicData uri="http://schemas.openxmlformats.org/drawingml/2006/table">
            <a:tbl>
              <a:tblPr/>
              <a:tblGrid>
                <a:gridCol w="1270121">
                  <a:extLst>
                    <a:ext uri="{9D8B030D-6E8A-4147-A177-3AD203B41FA5}">
                      <a16:colId xmlns:a16="http://schemas.microsoft.com/office/drawing/2014/main" val="20000"/>
                    </a:ext>
                  </a:extLst>
                </a:gridCol>
                <a:gridCol w="6332962">
                  <a:extLst>
                    <a:ext uri="{9D8B030D-6E8A-4147-A177-3AD203B41FA5}">
                      <a16:colId xmlns:a16="http://schemas.microsoft.com/office/drawing/2014/main" val="20001"/>
                    </a:ext>
                  </a:extLst>
                </a:gridCol>
              </a:tblGrid>
              <a:tr h="452405">
                <a:tc>
                  <a:txBody>
                    <a:bodyPr/>
                    <a:lstStyle/>
                    <a:p>
                      <a:pPr algn="ctr" fontAlgn="ctr"/>
                      <a:r>
                        <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rPr>
                        <a:t>低学年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000" b="0" i="0" u="none" strike="noStrike" dirty="0">
                          <a:solidFill>
                            <a:srgbClr val="000000"/>
                          </a:solidFill>
                          <a:effectLst/>
                          <a:latin typeface="ＭＳ Ｐ明朝" panose="02020600040205080304" pitchFamily="18" charset="-128"/>
                          <a:ea typeface="ＭＳ Ｐ明朝" panose="02020600040205080304" pitchFamily="18" charset="-128"/>
                        </a:rPr>
                        <a:t>　　簡単なボール操作</a:t>
                      </a:r>
                      <a:r>
                        <a:rPr lang="ja-JP" altLang="en-US" sz="2000" b="0" i="0" u="none" strike="noStrike" dirty="0">
                          <a:solidFill>
                            <a:srgbClr val="FF0000"/>
                          </a:solidFill>
                          <a:effectLst/>
                          <a:latin typeface="ＭＳ Ｐ明朝" panose="02020600040205080304" pitchFamily="18" charset="-128"/>
                          <a:ea typeface="ＭＳ Ｐ明朝" panose="02020600040205080304" pitchFamily="18" charset="-128"/>
                        </a:rPr>
                        <a:t>と</a:t>
                      </a:r>
                      <a:r>
                        <a:rPr lang="ja-JP" altLang="en-US" sz="2000" b="0" i="0" u="none" strike="noStrike" dirty="0">
                          <a:solidFill>
                            <a:srgbClr val="000000"/>
                          </a:solidFill>
                          <a:effectLst/>
                          <a:latin typeface="ＭＳ Ｐ明朝" panose="02020600040205080304" pitchFamily="18" charset="-128"/>
                          <a:ea typeface="ＭＳ Ｐ明朝" panose="02020600040205080304" pitchFamily="18" charset="-128"/>
                        </a:rPr>
                        <a:t>簡単な攻めや守りの動き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2405">
                <a:tc>
                  <a:txBody>
                    <a:bodyPr/>
                    <a:lstStyle/>
                    <a:p>
                      <a:pPr algn="ctr" fontAlgn="ctr"/>
                      <a:r>
                        <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rPr>
                        <a:t>中学年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000" b="0" i="0" u="none" strike="noStrike" dirty="0">
                          <a:solidFill>
                            <a:srgbClr val="000000"/>
                          </a:solidFill>
                          <a:effectLst/>
                          <a:latin typeface="ＭＳ Ｐ明朝" panose="02020600040205080304" pitchFamily="18" charset="-128"/>
                          <a:ea typeface="ＭＳ Ｐ明朝" panose="02020600040205080304" pitchFamily="18" charset="-128"/>
                        </a:rPr>
                        <a:t>　　基本的なボール操作</a:t>
                      </a:r>
                      <a:r>
                        <a:rPr lang="ja-JP" altLang="en-US" sz="2000" b="0" i="0" u="none" strike="noStrike" dirty="0">
                          <a:solidFill>
                            <a:srgbClr val="FF0000"/>
                          </a:solidFill>
                          <a:effectLst/>
                          <a:latin typeface="ＭＳ Ｐ明朝" panose="02020600040205080304" pitchFamily="18" charset="-128"/>
                          <a:ea typeface="ＭＳ Ｐ明朝" panose="02020600040205080304" pitchFamily="18" charset="-128"/>
                        </a:rPr>
                        <a:t>と</a:t>
                      </a:r>
                      <a:r>
                        <a:rPr lang="ja-JP" altLang="en-US" sz="2000" b="0" i="0" u="none" strike="noStrike" dirty="0">
                          <a:solidFill>
                            <a:srgbClr val="000000"/>
                          </a:solidFill>
                          <a:effectLst/>
                          <a:latin typeface="ＭＳ Ｐ明朝" panose="02020600040205080304" pitchFamily="18" charset="-128"/>
                          <a:ea typeface="ＭＳ Ｐ明朝" panose="02020600040205080304" pitchFamily="18" charset="-128"/>
                        </a:rPr>
                        <a:t>ボールを持たないときの動き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2405">
                <a:tc>
                  <a:txBody>
                    <a:bodyPr/>
                    <a:lstStyle/>
                    <a:p>
                      <a:pPr algn="ctr" fontAlgn="ctr"/>
                      <a:r>
                        <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rPr>
                        <a:t>高学年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000" b="0" i="0" u="none" strike="noStrike" dirty="0">
                          <a:solidFill>
                            <a:srgbClr val="000000"/>
                          </a:solidFill>
                          <a:effectLst/>
                          <a:latin typeface="ＭＳ Ｐ明朝" panose="02020600040205080304" pitchFamily="18" charset="-128"/>
                          <a:ea typeface="ＭＳ Ｐ明朝" panose="02020600040205080304" pitchFamily="18" charset="-128"/>
                        </a:rPr>
                        <a:t>　　ボール操作</a:t>
                      </a:r>
                      <a:r>
                        <a:rPr lang="ja-JP" altLang="en-US" sz="2000" b="0" i="0" u="none" strike="noStrike" dirty="0">
                          <a:solidFill>
                            <a:srgbClr val="FF0000"/>
                          </a:solidFill>
                          <a:effectLst/>
                          <a:latin typeface="ＭＳ Ｐ明朝" panose="02020600040205080304" pitchFamily="18" charset="-128"/>
                          <a:ea typeface="ＭＳ Ｐ明朝" panose="02020600040205080304" pitchFamily="18" charset="-128"/>
                        </a:rPr>
                        <a:t>と</a:t>
                      </a:r>
                      <a:r>
                        <a:rPr lang="ja-JP" altLang="en-US" sz="2000" b="0" i="0" u="none" strike="noStrike" dirty="0">
                          <a:solidFill>
                            <a:srgbClr val="000000"/>
                          </a:solidFill>
                          <a:effectLst/>
                          <a:latin typeface="ＭＳ Ｐ明朝" panose="02020600040205080304" pitchFamily="18" charset="-128"/>
                          <a:ea typeface="ＭＳ Ｐ明朝" panose="02020600040205080304" pitchFamily="18" charset="-128"/>
                        </a:rPr>
                        <a:t>ボールを持たないときの動き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テキスト ボックス 6"/>
          <p:cNvSpPr txBox="1"/>
          <p:nvPr/>
        </p:nvSpPr>
        <p:spPr>
          <a:xfrm>
            <a:off x="209278" y="1700808"/>
            <a:ext cx="2821992" cy="369332"/>
          </a:xfrm>
          <a:prstGeom prst="rect">
            <a:avLst/>
          </a:prstGeom>
          <a:noFill/>
        </p:spPr>
        <p:txBody>
          <a:bodyPr wrap="square" rtlCol="0">
            <a:spAutoFit/>
          </a:bodyPr>
          <a:lstStyle/>
          <a:p>
            <a:r>
              <a:rPr kumimoji="1" lang="ja-JP" altLang="en-US" dirty="0"/>
              <a:t>（１）　知識及び技能</a:t>
            </a:r>
          </a:p>
        </p:txBody>
      </p:sp>
      <p:sp>
        <p:nvSpPr>
          <p:cNvPr id="9" name="テキスト ボックス 8"/>
          <p:cNvSpPr txBox="1"/>
          <p:nvPr/>
        </p:nvSpPr>
        <p:spPr>
          <a:xfrm>
            <a:off x="209277" y="3702296"/>
            <a:ext cx="8611195" cy="369332"/>
          </a:xfrm>
          <a:prstGeom prst="rect">
            <a:avLst/>
          </a:prstGeom>
          <a:noFill/>
        </p:spPr>
        <p:txBody>
          <a:bodyPr wrap="square" rtlCol="0">
            <a:spAutoFit/>
          </a:bodyPr>
          <a:lstStyle/>
          <a:p>
            <a:r>
              <a:rPr kumimoji="1" lang="ja-JP" altLang="en-US" dirty="0"/>
              <a:t>（２）　思考力、判断力、表現力等</a:t>
            </a:r>
            <a:endParaRPr kumimoji="1" lang="en-US" altLang="ja-JP" dirty="0"/>
          </a:p>
        </p:txBody>
      </p:sp>
      <p:sp>
        <p:nvSpPr>
          <p:cNvPr id="10" name="テキスト ボックス 9"/>
          <p:cNvSpPr txBox="1"/>
          <p:nvPr/>
        </p:nvSpPr>
        <p:spPr>
          <a:xfrm>
            <a:off x="209277" y="4071628"/>
            <a:ext cx="8467179" cy="1015663"/>
          </a:xfrm>
          <a:prstGeom prst="rect">
            <a:avLst/>
          </a:prstGeom>
          <a:noFill/>
          <a:ln>
            <a:solidFill>
              <a:schemeClr val="tx1"/>
            </a:solidFill>
          </a:ln>
        </p:spPr>
        <p:txBody>
          <a:bodyPr wrap="square" rtlCol="0">
            <a:spAutoFit/>
          </a:bodyPr>
          <a:lstStyle/>
          <a:p>
            <a:r>
              <a:rPr kumimoji="1" lang="ja-JP" altLang="en-US" sz="2000" i="1" dirty="0"/>
              <a:t>○　低学年　</a:t>
            </a:r>
            <a:r>
              <a:rPr kumimoji="1" lang="ja-JP" altLang="en-US" sz="2000" dirty="0">
                <a:latin typeface="ＭＳ Ｐ明朝" panose="02020600040205080304" pitchFamily="18" charset="-128"/>
                <a:ea typeface="ＭＳ Ｐ明朝" panose="02020600040205080304" pitchFamily="18" charset="-128"/>
              </a:rPr>
              <a:t>攻め方を</a:t>
            </a:r>
            <a:r>
              <a:rPr kumimoji="1" lang="ja-JP" altLang="en-US" sz="2000" dirty="0">
                <a:solidFill>
                  <a:srgbClr val="FF0000"/>
                </a:solidFill>
                <a:latin typeface="ＭＳ Ｐ明朝" panose="02020600040205080304" pitchFamily="18" charset="-128"/>
                <a:ea typeface="ＭＳ Ｐ明朝" panose="02020600040205080304" pitchFamily="18" charset="-128"/>
              </a:rPr>
              <a:t>選ぶ</a:t>
            </a:r>
            <a:endParaRPr kumimoji="1" lang="en-US" altLang="ja-JP" sz="2000" dirty="0">
              <a:solidFill>
                <a:srgbClr val="FF0000"/>
              </a:solidFill>
              <a:latin typeface="ＭＳ Ｐ明朝" panose="02020600040205080304" pitchFamily="18" charset="-128"/>
              <a:ea typeface="ＭＳ Ｐ明朝" panose="02020600040205080304" pitchFamily="18" charset="-128"/>
            </a:endParaRPr>
          </a:p>
          <a:p>
            <a:r>
              <a:rPr lang="ja-JP" altLang="en-US" sz="2000" i="1" dirty="0"/>
              <a:t>○　中学年　</a:t>
            </a:r>
            <a:r>
              <a:rPr lang="ja-JP" altLang="en-US" sz="2000" dirty="0">
                <a:latin typeface="ＭＳ Ｐ明朝" panose="02020600040205080304" pitchFamily="18" charset="-128"/>
                <a:ea typeface="ＭＳ Ｐ明朝" panose="02020600040205080304" pitchFamily="18" charset="-128"/>
              </a:rPr>
              <a:t>簡単な作戦を</a:t>
            </a:r>
            <a:r>
              <a:rPr lang="ja-JP" altLang="en-US" sz="2000" dirty="0">
                <a:solidFill>
                  <a:srgbClr val="FF0000"/>
                </a:solidFill>
                <a:latin typeface="ＭＳ Ｐ明朝" panose="02020600040205080304" pitchFamily="18" charset="-128"/>
                <a:ea typeface="ＭＳ Ｐ明朝" panose="02020600040205080304" pitchFamily="18" charset="-128"/>
              </a:rPr>
              <a:t>選ぶ</a:t>
            </a:r>
            <a:endParaRPr lang="en-US" altLang="ja-JP" sz="2000" dirty="0">
              <a:solidFill>
                <a:srgbClr val="FF0000"/>
              </a:solidFill>
              <a:latin typeface="ＭＳ Ｐ明朝" panose="02020600040205080304" pitchFamily="18" charset="-128"/>
              <a:ea typeface="ＭＳ Ｐ明朝" panose="02020600040205080304" pitchFamily="18" charset="-128"/>
            </a:endParaRPr>
          </a:p>
          <a:p>
            <a:r>
              <a:rPr kumimoji="1" lang="ja-JP" altLang="en-US" sz="2000" i="1" dirty="0"/>
              <a:t>○　高学年　</a:t>
            </a:r>
            <a:r>
              <a:rPr kumimoji="1" lang="ja-JP" altLang="en-US" sz="2000" dirty="0">
                <a:latin typeface="ＭＳ Ｐ明朝" panose="02020600040205080304" pitchFamily="18" charset="-128"/>
                <a:ea typeface="ＭＳ Ｐ明朝" panose="02020600040205080304" pitchFamily="18" charset="-128"/>
              </a:rPr>
              <a:t>自己やチームの特徴に応じた作戦を</a:t>
            </a:r>
            <a:r>
              <a:rPr kumimoji="1" lang="ja-JP" altLang="en-US" sz="2000" dirty="0">
                <a:solidFill>
                  <a:srgbClr val="FF0000"/>
                </a:solidFill>
                <a:latin typeface="ＭＳ Ｐ明朝" panose="02020600040205080304" pitchFamily="18" charset="-128"/>
                <a:ea typeface="ＭＳ Ｐ明朝" panose="02020600040205080304" pitchFamily="18" charset="-128"/>
              </a:rPr>
              <a:t>選ぶ</a:t>
            </a:r>
          </a:p>
        </p:txBody>
      </p:sp>
      <p:sp>
        <p:nvSpPr>
          <p:cNvPr id="15" name="テキスト ボックス 14"/>
          <p:cNvSpPr txBox="1"/>
          <p:nvPr/>
        </p:nvSpPr>
        <p:spPr>
          <a:xfrm>
            <a:off x="209276" y="5271957"/>
            <a:ext cx="8611195" cy="369332"/>
          </a:xfrm>
          <a:prstGeom prst="rect">
            <a:avLst/>
          </a:prstGeom>
          <a:noFill/>
        </p:spPr>
        <p:txBody>
          <a:bodyPr wrap="square" rtlCol="0">
            <a:spAutoFit/>
          </a:bodyPr>
          <a:lstStyle/>
          <a:p>
            <a:r>
              <a:rPr kumimoji="1" lang="ja-JP" altLang="en-US" dirty="0"/>
              <a:t>（３）　学びに向かう力、人間性等</a:t>
            </a:r>
            <a:endParaRPr kumimoji="1" lang="en-US" altLang="ja-JP" dirty="0"/>
          </a:p>
        </p:txBody>
      </p:sp>
      <p:sp>
        <p:nvSpPr>
          <p:cNvPr id="17" name="テキスト ボックス 16"/>
          <p:cNvSpPr txBox="1"/>
          <p:nvPr/>
        </p:nvSpPr>
        <p:spPr>
          <a:xfrm>
            <a:off x="209277" y="5641289"/>
            <a:ext cx="8467179" cy="400110"/>
          </a:xfrm>
          <a:prstGeom prst="rect">
            <a:avLst/>
          </a:prstGeom>
          <a:noFill/>
          <a:ln>
            <a:noFill/>
          </a:ln>
        </p:spPr>
        <p:txBody>
          <a:bodyPr wrap="square" rtlCol="0">
            <a:spAutoFit/>
          </a:bodyPr>
          <a:lstStyle/>
          <a:p>
            <a:r>
              <a:rPr kumimoji="1" lang="ja-JP" altLang="en-US" sz="2000" i="1" dirty="0">
                <a:solidFill>
                  <a:srgbClr val="FF0000"/>
                </a:solidFill>
              </a:rPr>
              <a:t>○　</a:t>
            </a:r>
            <a:r>
              <a:rPr kumimoji="1" lang="ja-JP" altLang="en-US" sz="2000" dirty="0">
                <a:solidFill>
                  <a:srgbClr val="FF0000"/>
                </a:solidFill>
                <a:latin typeface="ＭＳ Ｐ明朝" panose="02020600040205080304" pitchFamily="18" charset="-128"/>
                <a:ea typeface="ＭＳ Ｐ明朝" panose="02020600040205080304" pitchFamily="18" charset="-128"/>
              </a:rPr>
              <a:t>勝敗を受け入れる</a:t>
            </a:r>
            <a:r>
              <a:rPr kumimoji="1" lang="ja-JP" altLang="en-US" sz="2000" i="1" dirty="0">
                <a:solidFill>
                  <a:srgbClr val="FF0000"/>
                </a:solidFill>
              </a:rPr>
              <a:t>　　　</a:t>
            </a:r>
            <a:r>
              <a:rPr kumimoji="1" lang="en-US" altLang="ja-JP" sz="2000" dirty="0"/>
              <a:t>※</a:t>
            </a:r>
            <a:r>
              <a:rPr kumimoji="1" lang="ja-JP" altLang="en-US" sz="2000" dirty="0"/>
              <a:t>陸上運動系と同様、高学年のみ</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244992"/>
      </p:ext>
    </p:extLst>
  </p:cSld>
  <p:clrMapOvr>
    <a:masterClrMapping/>
  </p:clrMapOvr>
  <mc:AlternateContent xmlns:mc="http://schemas.openxmlformats.org/markup-compatibility/2006" xmlns:p14="http://schemas.microsoft.com/office/powerpoint/2010/main">
    <mc:Choice Requires="p14">
      <p:transition spd="slow" p14:dur="2000" advClick="0" advTm="45627"/>
    </mc:Choice>
    <mc:Fallback xmlns="">
      <p:transition spd="slow" advClick="0" advTm="45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5DEF80E1-A96F-419F-ABBE-1168728ABB60}"/>
              </a:ext>
            </a:extLst>
          </p:cNvPr>
          <p:cNvSpPr/>
          <p:nvPr/>
        </p:nvSpPr>
        <p:spPr>
          <a:xfrm>
            <a:off x="250825" y="1268413"/>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ja-JP" altLang="en-US" dirty="0"/>
          </a:p>
        </p:txBody>
      </p:sp>
      <p:sp>
        <p:nvSpPr>
          <p:cNvPr id="11267" name="AutoShape 15">
            <a:extLst>
              <a:ext uri="{FF2B5EF4-FFF2-40B4-BE49-F238E27FC236}">
                <a16:creationId xmlns:a16="http://schemas.microsoft.com/office/drawing/2014/main" id="{0DA0FF6E-C628-4576-8104-D170801AF79D}"/>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体育科の改訂の趣旨及び要点</a:t>
            </a:r>
            <a:endParaRPr lang="ja-JP" altLang="en-US" sz="2800">
              <a:latin typeface="Tahoma" panose="020B0604030504040204" pitchFamily="34" charset="0"/>
            </a:endParaRPr>
          </a:p>
        </p:txBody>
      </p:sp>
      <p:sp>
        <p:nvSpPr>
          <p:cNvPr id="14" name="角丸四角形 13">
            <a:extLst>
              <a:ext uri="{FF2B5EF4-FFF2-40B4-BE49-F238E27FC236}">
                <a16:creationId xmlns:a16="http://schemas.microsoft.com/office/drawing/2014/main" id="{1E54B755-4010-4A95-B224-A2BE95EC9BF3}"/>
              </a:ext>
            </a:extLst>
          </p:cNvPr>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400" b="1" dirty="0"/>
              <a:t>体育科改訂の趣旨</a:t>
            </a:r>
          </a:p>
        </p:txBody>
      </p:sp>
      <p:sp>
        <p:nvSpPr>
          <p:cNvPr id="15" name="メモ 14">
            <a:extLst>
              <a:ext uri="{FF2B5EF4-FFF2-40B4-BE49-F238E27FC236}">
                <a16:creationId xmlns:a16="http://schemas.microsoft.com/office/drawing/2014/main" id="{D1BD60BA-8502-4D13-BE94-50A6CF8C3AE4}"/>
              </a:ext>
            </a:extLst>
          </p:cNvPr>
          <p:cNvSpPr/>
          <p:nvPr/>
        </p:nvSpPr>
        <p:spPr>
          <a:xfrm>
            <a:off x="468313" y="1773238"/>
            <a:ext cx="3167062" cy="503237"/>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eaLnBrk="0" hangingPunct="0">
              <a:defRPr/>
            </a:pPr>
            <a:r>
              <a:rPr lang="ja-JP" altLang="en-US" sz="2400" dirty="0">
                <a:latin typeface="ＤＦ特太ゴシック体" pitchFamily="49" charset="-128"/>
                <a:ea typeface="ＤＦ特太ゴシック体" pitchFamily="49" charset="-128"/>
              </a:rPr>
              <a:t>③改善の具体的事項</a:t>
            </a:r>
          </a:p>
        </p:txBody>
      </p:sp>
      <p:sp>
        <p:nvSpPr>
          <p:cNvPr id="16" name="正方形/長方形 15">
            <a:extLst>
              <a:ext uri="{FF2B5EF4-FFF2-40B4-BE49-F238E27FC236}">
                <a16:creationId xmlns:a16="http://schemas.microsoft.com/office/drawing/2014/main" id="{267D786E-E0DF-4F4D-8010-64DAD16BEB91}"/>
              </a:ext>
            </a:extLst>
          </p:cNvPr>
          <p:cNvSpPr/>
          <p:nvPr/>
        </p:nvSpPr>
        <p:spPr>
          <a:xfrm>
            <a:off x="468313" y="2420938"/>
            <a:ext cx="8280400" cy="12239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dirty="0"/>
          </a:p>
        </p:txBody>
      </p:sp>
      <p:sp>
        <p:nvSpPr>
          <p:cNvPr id="11273" name="テキスト ボックス 6">
            <a:extLst>
              <a:ext uri="{FF2B5EF4-FFF2-40B4-BE49-F238E27FC236}">
                <a16:creationId xmlns:a16="http://schemas.microsoft.com/office/drawing/2014/main" id="{913E5713-7978-475B-8A45-512AD4CEB7F7}"/>
              </a:ext>
            </a:extLst>
          </p:cNvPr>
          <p:cNvSpPr txBox="1">
            <a:spLocks noChangeArrowheads="1"/>
          </p:cNvSpPr>
          <p:nvPr/>
        </p:nvSpPr>
        <p:spPr bwMode="auto">
          <a:xfrm>
            <a:off x="3492500" y="2205038"/>
            <a:ext cx="208756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400"/>
              <a:t>【</a:t>
            </a:r>
            <a:r>
              <a:rPr lang="ja-JP" altLang="en-US" sz="2400"/>
              <a:t>運動領域</a:t>
            </a:r>
            <a:r>
              <a:rPr lang="en-US" altLang="ja-JP" sz="2400"/>
              <a:t>】</a:t>
            </a:r>
            <a:endParaRPr lang="ja-JP" altLang="en-US" sz="2400"/>
          </a:p>
        </p:txBody>
      </p:sp>
      <p:sp>
        <p:nvSpPr>
          <p:cNvPr id="18" name="正方形/長方形 17">
            <a:extLst>
              <a:ext uri="{FF2B5EF4-FFF2-40B4-BE49-F238E27FC236}">
                <a16:creationId xmlns:a16="http://schemas.microsoft.com/office/drawing/2014/main" id="{8EAFD2EF-2706-440D-8EF3-BED10AC412AF}"/>
              </a:ext>
            </a:extLst>
          </p:cNvPr>
          <p:cNvSpPr/>
          <p:nvPr/>
        </p:nvSpPr>
        <p:spPr>
          <a:xfrm>
            <a:off x="468313" y="3933825"/>
            <a:ext cx="8280400" cy="12239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dirty="0"/>
          </a:p>
        </p:txBody>
      </p:sp>
      <p:sp>
        <p:nvSpPr>
          <p:cNvPr id="11275" name="テキスト ボックス 6">
            <a:extLst>
              <a:ext uri="{FF2B5EF4-FFF2-40B4-BE49-F238E27FC236}">
                <a16:creationId xmlns:a16="http://schemas.microsoft.com/office/drawing/2014/main" id="{52B8860B-2270-4F7C-8811-412B59E4B328}"/>
              </a:ext>
            </a:extLst>
          </p:cNvPr>
          <p:cNvSpPr txBox="1">
            <a:spLocks noChangeArrowheads="1"/>
          </p:cNvSpPr>
          <p:nvPr/>
        </p:nvSpPr>
        <p:spPr bwMode="auto">
          <a:xfrm>
            <a:off x="3492500" y="3716338"/>
            <a:ext cx="208756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400"/>
              <a:t>【</a:t>
            </a:r>
            <a:r>
              <a:rPr lang="ja-JP" altLang="en-US" sz="2400"/>
              <a:t>保健領域</a:t>
            </a:r>
            <a:r>
              <a:rPr lang="en-US" altLang="ja-JP" sz="2400"/>
              <a:t>】</a:t>
            </a:r>
            <a:endParaRPr lang="ja-JP" altLang="en-US" sz="2400"/>
          </a:p>
        </p:txBody>
      </p:sp>
      <p:sp>
        <p:nvSpPr>
          <p:cNvPr id="11276" name="テキスト ボックス 19">
            <a:extLst>
              <a:ext uri="{FF2B5EF4-FFF2-40B4-BE49-F238E27FC236}">
                <a16:creationId xmlns:a16="http://schemas.microsoft.com/office/drawing/2014/main" id="{AFA49F0B-ACBE-4F8B-8BAA-5498E6FDFB33}"/>
              </a:ext>
            </a:extLst>
          </p:cNvPr>
          <p:cNvSpPr txBox="1">
            <a:spLocks noChangeArrowheads="1"/>
          </p:cNvSpPr>
          <p:nvPr/>
        </p:nvSpPr>
        <p:spPr bwMode="auto">
          <a:xfrm>
            <a:off x="468313" y="2679700"/>
            <a:ext cx="8424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400"/>
              <a:t>○　運動が苦手な児童や運動に意欲的でない児童への配慮例</a:t>
            </a:r>
          </a:p>
        </p:txBody>
      </p:sp>
      <p:sp>
        <p:nvSpPr>
          <p:cNvPr id="11277" name="テキスト ボックス 20">
            <a:extLst>
              <a:ext uri="{FF2B5EF4-FFF2-40B4-BE49-F238E27FC236}">
                <a16:creationId xmlns:a16="http://schemas.microsoft.com/office/drawing/2014/main" id="{B5360832-2665-44D3-9793-FF8772E843C6}"/>
              </a:ext>
            </a:extLst>
          </p:cNvPr>
          <p:cNvSpPr txBox="1">
            <a:spLocks noChangeArrowheads="1"/>
          </p:cNvSpPr>
          <p:nvPr/>
        </p:nvSpPr>
        <p:spPr bwMode="auto">
          <a:xfrm>
            <a:off x="468313" y="3141663"/>
            <a:ext cx="84248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400"/>
              <a:t>○　スポーツの意義や価値に触れる指導の在り方について　　</a:t>
            </a:r>
          </a:p>
        </p:txBody>
      </p:sp>
      <p:sp>
        <p:nvSpPr>
          <p:cNvPr id="11278" name="テキスト ボックス 22">
            <a:extLst>
              <a:ext uri="{FF2B5EF4-FFF2-40B4-BE49-F238E27FC236}">
                <a16:creationId xmlns:a16="http://schemas.microsoft.com/office/drawing/2014/main" id="{146F1B67-AD5F-4D27-B082-66457AFD950B}"/>
              </a:ext>
            </a:extLst>
          </p:cNvPr>
          <p:cNvSpPr txBox="1">
            <a:spLocks noChangeArrowheads="1"/>
          </p:cNvSpPr>
          <p:nvPr/>
        </p:nvSpPr>
        <p:spPr bwMode="auto">
          <a:xfrm>
            <a:off x="468313" y="4622800"/>
            <a:ext cx="8424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400"/>
              <a:t>○　「心の健康」と「けがの防止」に限定して</a:t>
            </a:r>
            <a:r>
              <a:rPr lang="en-US" altLang="ja-JP" sz="2400"/>
              <a:t>『</a:t>
            </a:r>
            <a:r>
              <a:rPr lang="ja-JP" altLang="en-US" sz="2400"/>
              <a:t>技能</a:t>
            </a:r>
            <a:r>
              <a:rPr lang="en-US" altLang="ja-JP" sz="2400"/>
              <a:t>』</a:t>
            </a:r>
            <a:endParaRPr lang="ja-JP" altLang="en-US" sz="2400"/>
          </a:p>
        </p:txBody>
      </p:sp>
      <p:sp>
        <p:nvSpPr>
          <p:cNvPr id="11279" name="テキスト ボックス 23">
            <a:extLst>
              <a:ext uri="{FF2B5EF4-FFF2-40B4-BE49-F238E27FC236}">
                <a16:creationId xmlns:a16="http://schemas.microsoft.com/office/drawing/2014/main" id="{0F7F956C-41F6-44CB-A06E-F9E004329AB5}"/>
              </a:ext>
            </a:extLst>
          </p:cNvPr>
          <p:cNvSpPr txBox="1">
            <a:spLocks noChangeArrowheads="1"/>
          </p:cNvSpPr>
          <p:nvPr/>
        </p:nvSpPr>
        <p:spPr bwMode="auto">
          <a:xfrm>
            <a:off x="468313" y="4149725"/>
            <a:ext cx="84248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400"/>
              <a:t>○　自己の健康の保持増進や回復等</a:t>
            </a:r>
          </a:p>
        </p:txBody>
      </p:sp>
      <p:sp>
        <p:nvSpPr>
          <p:cNvPr id="25" name="正方形/長方形 24">
            <a:extLst>
              <a:ext uri="{FF2B5EF4-FFF2-40B4-BE49-F238E27FC236}">
                <a16:creationId xmlns:a16="http://schemas.microsoft.com/office/drawing/2014/main" id="{C757714F-E0B9-4BF6-89A1-A3C3708A88CE}"/>
              </a:ext>
            </a:extLst>
          </p:cNvPr>
          <p:cNvSpPr/>
          <p:nvPr/>
        </p:nvSpPr>
        <p:spPr>
          <a:xfrm>
            <a:off x="468313" y="5516563"/>
            <a:ext cx="8280400" cy="7921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dirty="0"/>
          </a:p>
        </p:txBody>
      </p:sp>
      <p:sp>
        <p:nvSpPr>
          <p:cNvPr id="11281" name="テキスト ボックス 6">
            <a:extLst>
              <a:ext uri="{FF2B5EF4-FFF2-40B4-BE49-F238E27FC236}">
                <a16:creationId xmlns:a16="http://schemas.microsoft.com/office/drawing/2014/main" id="{DFD7B5A5-BD5C-416B-A3EB-DECFB21EE394}"/>
              </a:ext>
            </a:extLst>
          </p:cNvPr>
          <p:cNvSpPr txBox="1">
            <a:spLocks noChangeArrowheads="1"/>
          </p:cNvSpPr>
          <p:nvPr/>
        </p:nvSpPr>
        <p:spPr bwMode="auto">
          <a:xfrm>
            <a:off x="3492500" y="5272088"/>
            <a:ext cx="2087563"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400"/>
              <a:t>【</a:t>
            </a:r>
            <a:r>
              <a:rPr lang="ja-JP" altLang="en-US" sz="2400"/>
              <a:t>体力向上</a:t>
            </a:r>
            <a:r>
              <a:rPr lang="en-US" altLang="ja-JP" sz="2400"/>
              <a:t>】</a:t>
            </a:r>
            <a:endParaRPr lang="ja-JP" altLang="en-US" sz="2400"/>
          </a:p>
        </p:txBody>
      </p:sp>
      <p:sp>
        <p:nvSpPr>
          <p:cNvPr id="11282" name="テキスト ボックス 26">
            <a:extLst>
              <a:ext uri="{FF2B5EF4-FFF2-40B4-BE49-F238E27FC236}">
                <a16:creationId xmlns:a16="http://schemas.microsoft.com/office/drawing/2014/main" id="{51082497-A6BA-4CCB-9BB6-6F55EFD043D0}"/>
              </a:ext>
            </a:extLst>
          </p:cNvPr>
          <p:cNvSpPr txBox="1">
            <a:spLocks noChangeArrowheads="1"/>
          </p:cNvSpPr>
          <p:nvPr/>
        </p:nvSpPr>
        <p:spPr bwMode="auto">
          <a:xfrm>
            <a:off x="468313" y="5732463"/>
            <a:ext cx="8424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400"/>
              <a:t>○　体を動かす楽しさや心地よさ、学習の結果としての体力向上</a:t>
            </a:r>
          </a:p>
        </p:txBody>
      </p:sp>
      <p:sp>
        <p:nvSpPr>
          <p:cNvPr id="17" name="AutoShape 16">
            <a:extLst>
              <a:ext uri="{FF2B5EF4-FFF2-40B4-BE49-F238E27FC236}">
                <a16:creationId xmlns:a16="http://schemas.microsoft.com/office/drawing/2014/main" id="{E65FC3AF-2352-450E-904F-79960F0DABD7}"/>
              </a:ext>
            </a:extLst>
          </p:cNvPr>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P7</a:t>
            </a:r>
            <a:endParaRPr lang="ja-JP" altLang="en-US"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51000"/>
    </mc:Choice>
    <mc:Fallback xmlns="">
      <p:transition spd="slow" advClick="0"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15">
            <a:extLst>
              <a:ext uri="{FF2B5EF4-FFF2-40B4-BE49-F238E27FC236}">
                <a16:creationId xmlns:a16="http://schemas.microsoft.com/office/drawing/2014/main" id="{5D285B2E-39AA-438A-BBB1-48C258FCB068}"/>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dirty="0">
                <a:latin typeface="Arial" panose="020B0604020202020204" pitchFamily="34" charset="0"/>
                <a:ea typeface="HGP教科書体" panose="02020600000000000000" pitchFamily="18" charset="-128"/>
              </a:rPr>
              <a:t>Ⅳ</a:t>
            </a:r>
            <a:r>
              <a:rPr lang="ja-JP" altLang="en-US" sz="2800" b="1" dirty="0">
                <a:latin typeface="Arial" panose="020B0604020202020204" pitchFamily="34" charset="0"/>
                <a:ea typeface="HGP教科書体" panose="02020600000000000000" pitchFamily="18" charset="-128"/>
              </a:rPr>
              <a:t>　各学年の目標及び内容</a:t>
            </a:r>
            <a:endParaRPr lang="ja-JP" altLang="en-US" sz="2800" dirty="0">
              <a:latin typeface="Tahoma" panose="020B0604030504040204" pitchFamily="34" charset="0"/>
            </a:endParaRPr>
          </a:p>
        </p:txBody>
      </p:sp>
      <p:sp>
        <p:nvSpPr>
          <p:cNvPr id="4" name="AutoShape 16">
            <a:extLst>
              <a:ext uri="{FF2B5EF4-FFF2-40B4-BE49-F238E27FC236}">
                <a16:creationId xmlns:a16="http://schemas.microsoft.com/office/drawing/2014/main" id="{A5B1C600-D48A-4ABC-83FE-78387F9550E0}"/>
              </a:ext>
            </a:extLst>
          </p:cNvPr>
          <p:cNvSpPr>
            <a:spLocks noChangeArrowheads="1"/>
          </p:cNvSpPr>
          <p:nvPr/>
        </p:nvSpPr>
        <p:spPr bwMode="auto">
          <a:xfrm>
            <a:off x="6300192" y="116632"/>
            <a:ext cx="2706539" cy="1008112"/>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sz="2400" dirty="0"/>
              <a:t>P105~110</a:t>
            </a:r>
          </a:p>
          <a:p>
            <a:pPr algn="ctr" fontAlgn="auto">
              <a:spcBef>
                <a:spcPct val="0"/>
              </a:spcBef>
              <a:spcAft>
                <a:spcPts val="0"/>
              </a:spcAft>
              <a:buClrTx/>
              <a:buSzTx/>
              <a:buFontTx/>
              <a:buNone/>
              <a:defRPr/>
            </a:pPr>
            <a:r>
              <a:rPr lang="en-US" altLang="ja-JP" sz="2400" dirty="0"/>
              <a:t>P150~158</a:t>
            </a:r>
          </a:p>
        </p:txBody>
      </p:sp>
      <p:sp>
        <p:nvSpPr>
          <p:cNvPr id="32775" name="テキスト ボックス 4">
            <a:extLst>
              <a:ext uri="{FF2B5EF4-FFF2-40B4-BE49-F238E27FC236}">
                <a16:creationId xmlns:a16="http://schemas.microsoft.com/office/drawing/2014/main" id="{3E600921-5164-4630-AA84-4376EDC3C587}"/>
              </a:ext>
            </a:extLst>
          </p:cNvPr>
          <p:cNvSpPr txBox="1">
            <a:spLocks noChangeArrowheads="1"/>
          </p:cNvSpPr>
          <p:nvPr/>
        </p:nvSpPr>
        <p:spPr bwMode="auto">
          <a:xfrm>
            <a:off x="3031269" y="961564"/>
            <a:ext cx="3081461" cy="523220"/>
          </a:xfrm>
          <a:prstGeom prst="rect">
            <a:avLst/>
          </a:prstGeom>
          <a:solidFill>
            <a:srgbClr val="FFFF00"/>
          </a:solidFill>
          <a:ln>
            <a:noFill/>
          </a:ln>
        </p:spPr>
        <p:txBody>
          <a:bodyPr wrap="squar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dirty="0">
                <a:latin typeface="ＤＨＰ特太ゴシック体" pitchFamily="50" charset="-128"/>
                <a:ea typeface="ＤＨＰ特太ゴシック体" pitchFamily="50" charset="-128"/>
              </a:rPr>
              <a:t>G</a:t>
            </a:r>
            <a:r>
              <a:rPr lang="ja-JP" altLang="en-US" sz="2800" dirty="0">
                <a:latin typeface="ＤＨＰ特太ゴシック体" pitchFamily="50" charset="-128"/>
                <a:ea typeface="ＤＨＰ特太ゴシック体" pitchFamily="50" charset="-128"/>
              </a:rPr>
              <a:t>　保健</a:t>
            </a:r>
          </a:p>
        </p:txBody>
      </p:sp>
      <p:sp>
        <p:nvSpPr>
          <p:cNvPr id="2" name="テキスト ボックス 1"/>
          <p:cNvSpPr txBox="1"/>
          <p:nvPr/>
        </p:nvSpPr>
        <p:spPr>
          <a:xfrm>
            <a:off x="209277" y="1556792"/>
            <a:ext cx="8797454" cy="523220"/>
          </a:xfrm>
          <a:prstGeom prst="rect">
            <a:avLst/>
          </a:prstGeom>
          <a:noFill/>
        </p:spPr>
        <p:txBody>
          <a:bodyPr wrap="square" rtlCol="0">
            <a:spAutoFit/>
          </a:bodyPr>
          <a:lstStyle/>
          <a:p>
            <a:r>
              <a:rPr kumimoji="1" lang="ja-JP" altLang="en-US" sz="2800" dirty="0">
                <a:latin typeface="+mn-ea"/>
                <a:ea typeface="+mn-ea"/>
              </a:rPr>
              <a:t>○　</a:t>
            </a:r>
            <a:r>
              <a:rPr kumimoji="1" lang="ja-JP" altLang="en-US" sz="2800" dirty="0">
                <a:solidFill>
                  <a:srgbClr val="FF0000"/>
                </a:solidFill>
                <a:latin typeface="+mn-ea"/>
                <a:ea typeface="+mn-ea"/>
              </a:rPr>
              <a:t>運動</a:t>
            </a:r>
            <a:r>
              <a:rPr kumimoji="1" lang="ja-JP" altLang="en-US" sz="2800" dirty="0">
                <a:latin typeface="+mn-ea"/>
                <a:ea typeface="+mn-ea"/>
              </a:rPr>
              <a:t>、食事、休養及び睡眠</a:t>
            </a:r>
          </a:p>
        </p:txBody>
      </p:sp>
      <p:sp>
        <p:nvSpPr>
          <p:cNvPr id="13" name="正方形/長方形 12"/>
          <p:cNvSpPr/>
          <p:nvPr/>
        </p:nvSpPr>
        <p:spPr>
          <a:xfrm>
            <a:off x="784745" y="3952801"/>
            <a:ext cx="1770435" cy="400110"/>
          </a:xfrm>
          <a:prstGeom prst="rect">
            <a:avLst/>
          </a:prstGeom>
        </p:spPr>
        <p:txBody>
          <a:bodyPr wrap="square">
            <a:spAutoFit/>
          </a:bodyPr>
          <a:lstStyle/>
          <a:p>
            <a:r>
              <a:rPr lang="en-US" altLang="ja-JP" sz="2000" dirty="0">
                <a:latin typeface="+mn-ea"/>
                <a:ea typeface="+mn-ea"/>
              </a:rPr>
              <a:t>【</a:t>
            </a:r>
            <a:r>
              <a:rPr lang="ja-JP" altLang="en-US" sz="2000" dirty="0">
                <a:latin typeface="+mn-ea"/>
                <a:ea typeface="+mn-ea"/>
              </a:rPr>
              <a:t>心の健康</a:t>
            </a:r>
            <a:r>
              <a:rPr lang="en-US" altLang="ja-JP" sz="2000" dirty="0">
                <a:latin typeface="+mn-ea"/>
                <a:ea typeface="+mn-ea"/>
              </a:rPr>
              <a:t>】</a:t>
            </a:r>
            <a:endParaRPr lang="ja-JP" altLang="en-US" sz="2000" dirty="0">
              <a:solidFill>
                <a:srgbClr val="000000"/>
              </a:solidFill>
              <a:latin typeface="+mn-ea"/>
              <a:ea typeface="+mn-ea"/>
            </a:endParaRPr>
          </a:p>
        </p:txBody>
      </p:sp>
      <p:sp>
        <p:nvSpPr>
          <p:cNvPr id="5" name="正方形/長方形 4"/>
          <p:cNvSpPr/>
          <p:nvPr/>
        </p:nvSpPr>
        <p:spPr>
          <a:xfrm>
            <a:off x="786425" y="4371901"/>
            <a:ext cx="7621527" cy="707886"/>
          </a:xfrm>
          <a:prstGeom prst="rect">
            <a:avLst/>
          </a:prstGeom>
          <a:ln>
            <a:solidFill>
              <a:schemeClr val="tx1"/>
            </a:solidFill>
          </a:ln>
        </p:spPr>
        <p:txBody>
          <a:bodyPr wrap="square">
            <a:spAutoFit/>
          </a:bodyPr>
          <a:lstStyle/>
          <a:p>
            <a:r>
              <a:rPr lang="ja-JP" altLang="en-US" sz="2000" dirty="0">
                <a:solidFill>
                  <a:srgbClr val="000000"/>
                </a:solidFill>
                <a:latin typeface="ＭＳ 明朝" panose="02020609040205080304" pitchFamily="17" charset="-128"/>
                <a:ea typeface="ＭＳ 明朝" panose="02020609040205080304" pitchFamily="17" charset="-128"/>
              </a:rPr>
              <a:t>「</a:t>
            </a:r>
            <a:r>
              <a:rPr lang="ja-JP" altLang="en-US" sz="2000" dirty="0">
                <a:solidFill>
                  <a:srgbClr val="FF0000"/>
                </a:solidFill>
                <a:latin typeface="ＭＳ 明朝" panose="02020609040205080304" pitchFamily="17" charset="-128"/>
                <a:ea typeface="ＭＳ 明朝" panose="02020609040205080304" pitchFamily="17" charset="-128"/>
              </a:rPr>
              <a:t>体ほぐしの運動</a:t>
            </a:r>
            <a:r>
              <a:rPr lang="ja-JP" altLang="en-US" sz="2000" dirty="0">
                <a:solidFill>
                  <a:srgbClr val="000000"/>
                </a:solidFill>
                <a:latin typeface="ＭＳ 明朝" panose="02020609040205080304" pitchFamily="17" charset="-128"/>
                <a:ea typeface="ＭＳ 明朝" panose="02020609040205080304" pitchFamily="17" charset="-128"/>
              </a:rPr>
              <a:t>や</a:t>
            </a:r>
            <a:r>
              <a:rPr lang="ja-JP" altLang="en-US" sz="2000" dirty="0">
                <a:solidFill>
                  <a:srgbClr val="FF0000"/>
                </a:solidFill>
                <a:latin typeface="ＭＳ 明朝" panose="02020609040205080304" pitchFamily="17" charset="-128"/>
                <a:ea typeface="ＭＳ 明朝" panose="02020609040205080304" pitchFamily="17" charset="-128"/>
              </a:rPr>
              <a:t>深呼吸を取り入れた呼吸法</a:t>
            </a:r>
            <a:r>
              <a:rPr lang="ja-JP" altLang="en-US" sz="2000" dirty="0">
                <a:solidFill>
                  <a:srgbClr val="000000"/>
                </a:solidFill>
                <a:latin typeface="ＭＳ 明朝" panose="02020609040205080304" pitchFamily="17" charset="-128"/>
                <a:ea typeface="ＭＳ 明朝" panose="02020609040205080304" pitchFamily="17" charset="-128"/>
              </a:rPr>
              <a:t>などを行うことが</a:t>
            </a:r>
            <a:endParaRPr lang="en-US" altLang="ja-JP" sz="2000" dirty="0">
              <a:solidFill>
                <a:srgbClr val="000000"/>
              </a:solidFill>
              <a:latin typeface="ＭＳ 明朝" panose="02020609040205080304" pitchFamily="17" charset="-128"/>
              <a:ea typeface="ＭＳ 明朝" panose="02020609040205080304" pitchFamily="17" charset="-128"/>
            </a:endParaRPr>
          </a:p>
          <a:p>
            <a:r>
              <a:rPr lang="ja-JP" altLang="en-US" sz="2000" dirty="0">
                <a:solidFill>
                  <a:srgbClr val="000000"/>
                </a:solidFill>
                <a:latin typeface="ＭＳ 明朝" panose="02020609040205080304" pitchFamily="17" charset="-128"/>
                <a:ea typeface="ＭＳ 明朝" panose="02020609040205080304" pitchFamily="17" charset="-128"/>
              </a:rPr>
              <a:t>　できるようにする。」 </a:t>
            </a:r>
            <a:endParaRPr lang="ja-JP" altLang="en-US" sz="2000" dirty="0"/>
          </a:p>
        </p:txBody>
      </p:sp>
      <p:sp>
        <p:nvSpPr>
          <p:cNvPr id="16" name="正方形/長方形 15"/>
          <p:cNvSpPr/>
          <p:nvPr/>
        </p:nvSpPr>
        <p:spPr>
          <a:xfrm>
            <a:off x="784745" y="5136756"/>
            <a:ext cx="2058467" cy="400110"/>
          </a:xfrm>
          <a:prstGeom prst="rect">
            <a:avLst/>
          </a:prstGeom>
        </p:spPr>
        <p:txBody>
          <a:bodyPr wrap="square">
            <a:spAutoFit/>
          </a:bodyPr>
          <a:lstStyle/>
          <a:p>
            <a:r>
              <a:rPr lang="en-US" altLang="ja-JP" sz="2000" dirty="0">
                <a:solidFill>
                  <a:srgbClr val="000000"/>
                </a:solidFill>
                <a:latin typeface="+mn-ea"/>
                <a:ea typeface="+mn-ea"/>
              </a:rPr>
              <a:t>【</a:t>
            </a:r>
            <a:r>
              <a:rPr lang="ja-JP" altLang="en-US" sz="2000" dirty="0">
                <a:solidFill>
                  <a:srgbClr val="000000"/>
                </a:solidFill>
                <a:latin typeface="+mn-ea"/>
                <a:ea typeface="+mn-ea"/>
              </a:rPr>
              <a:t>けがの防止</a:t>
            </a:r>
            <a:r>
              <a:rPr lang="en-US" altLang="ja-JP" sz="2000" dirty="0">
                <a:solidFill>
                  <a:srgbClr val="000000"/>
                </a:solidFill>
                <a:latin typeface="+mn-ea"/>
                <a:ea typeface="+mn-ea"/>
              </a:rPr>
              <a:t>】</a:t>
            </a:r>
            <a:endParaRPr lang="ja-JP" altLang="en-US" sz="2000" dirty="0">
              <a:solidFill>
                <a:srgbClr val="000000"/>
              </a:solidFill>
              <a:latin typeface="+mn-ea"/>
              <a:ea typeface="+mn-ea"/>
            </a:endParaRPr>
          </a:p>
        </p:txBody>
      </p:sp>
      <p:sp>
        <p:nvSpPr>
          <p:cNvPr id="8" name="正方形/長方形 7"/>
          <p:cNvSpPr/>
          <p:nvPr/>
        </p:nvSpPr>
        <p:spPr>
          <a:xfrm>
            <a:off x="786425" y="5529426"/>
            <a:ext cx="7621527" cy="707886"/>
          </a:xfrm>
          <a:prstGeom prst="rect">
            <a:avLst/>
          </a:prstGeom>
          <a:ln>
            <a:solidFill>
              <a:schemeClr val="tx1"/>
            </a:solidFill>
          </a:ln>
        </p:spPr>
        <p:txBody>
          <a:bodyPr wrap="square">
            <a:spAutoFit/>
          </a:bodyPr>
          <a:lstStyle/>
          <a:p>
            <a:r>
              <a:rPr lang="ja-JP" altLang="en-US" sz="2000" dirty="0">
                <a:solidFill>
                  <a:srgbClr val="000000"/>
                </a:solidFill>
                <a:latin typeface="ＭＳ 明朝" panose="02020609040205080304" pitchFamily="17" charset="-128"/>
                <a:ea typeface="ＭＳ 明朝" panose="02020609040205080304" pitchFamily="17" charset="-128"/>
              </a:rPr>
              <a:t>「傷口を清潔にする，圧迫して出血を止める，患部を冷やすなど</a:t>
            </a:r>
            <a:endParaRPr lang="en-US" altLang="ja-JP" sz="2000" dirty="0">
              <a:solidFill>
                <a:srgbClr val="000000"/>
              </a:solidFill>
              <a:latin typeface="ＭＳ 明朝" panose="02020609040205080304" pitchFamily="17" charset="-128"/>
              <a:ea typeface="ＭＳ 明朝" panose="02020609040205080304" pitchFamily="17" charset="-128"/>
            </a:endParaRPr>
          </a:p>
          <a:p>
            <a:r>
              <a:rPr lang="ja-JP" altLang="en-US" sz="2000" dirty="0">
                <a:solidFill>
                  <a:srgbClr val="000000"/>
                </a:solidFill>
                <a:latin typeface="ＭＳ 明朝" panose="02020609040205080304" pitchFamily="17" charset="-128"/>
                <a:ea typeface="ＭＳ 明朝" panose="02020609040205080304" pitchFamily="17" charset="-128"/>
              </a:rPr>
              <a:t>　の自らできる</a:t>
            </a:r>
            <a:r>
              <a:rPr lang="ja-JP" altLang="en-US" sz="2000" dirty="0">
                <a:solidFill>
                  <a:srgbClr val="FF0000"/>
                </a:solidFill>
                <a:latin typeface="ＭＳ 明朝" panose="02020609040205080304" pitchFamily="17" charset="-128"/>
                <a:ea typeface="ＭＳ 明朝" panose="02020609040205080304" pitchFamily="17" charset="-128"/>
              </a:rPr>
              <a:t>簡単な手当</a:t>
            </a:r>
            <a:r>
              <a:rPr lang="ja-JP" altLang="en-US" sz="2000" dirty="0">
                <a:solidFill>
                  <a:srgbClr val="000000"/>
                </a:solidFill>
                <a:latin typeface="ＭＳ 明朝" panose="02020609040205080304" pitchFamily="17" charset="-128"/>
                <a:ea typeface="ＭＳ 明朝" panose="02020609040205080304" pitchFamily="17" charset="-128"/>
              </a:rPr>
              <a:t>ができるようにする。」 </a:t>
            </a:r>
            <a:endParaRPr lang="ja-JP" altLang="en-US" sz="2000" dirty="0"/>
          </a:p>
        </p:txBody>
      </p:sp>
      <p:sp>
        <p:nvSpPr>
          <p:cNvPr id="19" name="テキスト ボックス 18"/>
          <p:cNvSpPr txBox="1"/>
          <p:nvPr/>
        </p:nvSpPr>
        <p:spPr>
          <a:xfrm>
            <a:off x="209277" y="3429581"/>
            <a:ext cx="8797454" cy="523220"/>
          </a:xfrm>
          <a:prstGeom prst="rect">
            <a:avLst/>
          </a:prstGeom>
          <a:noFill/>
        </p:spPr>
        <p:txBody>
          <a:bodyPr wrap="square" rtlCol="0">
            <a:spAutoFit/>
          </a:bodyPr>
          <a:lstStyle/>
          <a:p>
            <a:r>
              <a:rPr kumimoji="1" lang="ja-JP" altLang="en-US" sz="2800" dirty="0">
                <a:latin typeface="+mn-ea"/>
                <a:ea typeface="+mn-ea"/>
              </a:rPr>
              <a:t>○　</a:t>
            </a:r>
            <a:r>
              <a:rPr kumimoji="1" lang="ja-JP" altLang="en-US" sz="2800" dirty="0">
                <a:solidFill>
                  <a:srgbClr val="FF0000"/>
                </a:solidFill>
                <a:latin typeface="+mn-ea"/>
                <a:ea typeface="+mn-ea"/>
              </a:rPr>
              <a:t>技能</a:t>
            </a:r>
          </a:p>
        </p:txBody>
      </p:sp>
      <p:sp>
        <p:nvSpPr>
          <p:cNvPr id="11" name="正方形/長方形 10"/>
          <p:cNvSpPr/>
          <p:nvPr/>
        </p:nvSpPr>
        <p:spPr>
          <a:xfrm>
            <a:off x="768777" y="2165084"/>
            <a:ext cx="7639175" cy="1015663"/>
          </a:xfrm>
          <a:prstGeom prst="rect">
            <a:avLst/>
          </a:prstGeom>
          <a:ln>
            <a:solidFill>
              <a:schemeClr val="tx1"/>
            </a:solidFill>
          </a:ln>
        </p:spPr>
        <p:txBody>
          <a:bodyPr wrap="square">
            <a:spAutoFit/>
          </a:bodyPr>
          <a:lstStyle/>
          <a:p>
            <a:r>
              <a:rPr lang="ja-JP" altLang="en-US" sz="2000" dirty="0">
                <a:solidFill>
                  <a:srgbClr val="000000"/>
                </a:solidFill>
                <a:latin typeface="ＭＳ Ｐ明朝" panose="02020600040205080304" pitchFamily="18" charset="-128"/>
                <a:ea typeface="ＭＳ Ｐ明朝" panose="02020600040205080304" pitchFamily="18" charset="-128"/>
              </a:rPr>
              <a:t>「各運動領域において学習したことを基に日常的に運動に親しむことを　</a:t>
            </a:r>
            <a:endParaRPr lang="en-US" altLang="ja-JP" sz="2000" dirty="0">
              <a:solidFill>
                <a:srgbClr val="000000"/>
              </a:solidFill>
              <a:latin typeface="ＭＳ Ｐ明朝" panose="02020600040205080304" pitchFamily="18" charset="-128"/>
              <a:ea typeface="ＭＳ Ｐ明朝" panose="02020600040205080304" pitchFamily="18" charset="-128"/>
            </a:endParaRPr>
          </a:p>
          <a:p>
            <a:r>
              <a:rPr lang="ja-JP" altLang="en-US" sz="2000" dirty="0">
                <a:solidFill>
                  <a:srgbClr val="000000"/>
                </a:solidFill>
                <a:latin typeface="ＭＳ Ｐ明朝" panose="02020600040205080304" pitchFamily="18" charset="-128"/>
                <a:ea typeface="ＭＳ Ｐ明朝" panose="02020600040205080304" pitchFamily="18" charset="-128"/>
              </a:rPr>
              <a:t>　関連付けるなど，運動と健康との関連について具体的な考えをもてる</a:t>
            </a:r>
            <a:endParaRPr lang="en-US" altLang="ja-JP" sz="2000" dirty="0">
              <a:solidFill>
                <a:srgbClr val="000000"/>
              </a:solidFill>
              <a:latin typeface="ＭＳ Ｐ明朝" panose="02020600040205080304" pitchFamily="18" charset="-128"/>
              <a:ea typeface="ＭＳ Ｐ明朝" panose="02020600040205080304" pitchFamily="18" charset="-128"/>
            </a:endParaRPr>
          </a:p>
          <a:p>
            <a:r>
              <a:rPr lang="ja-JP" altLang="en-US" sz="2000" dirty="0">
                <a:solidFill>
                  <a:srgbClr val="000000"/>
                </a:solidFill>
                <a:latin typeface="ＭＳ Ｐ明朝" panose="02020600040205080304" pitchFamily="18" charset="-128"/>
                <a:ea typeface="ＭＳ Ｐ明朝" panose="02020600040205080304" pitchFamily="18" charset="-128"/>
              </a:rPr>
              <a:t>　よう配慮することが大切である。」</a:t>
            </a:r>
            <a:endParaRPr lang="ja-JP" altLang="en-US" sz="2000" dirty="0">
              <a:latin typeface="ＭＳ Ｐ明朝" panose="02020600040205080304" pitchFamily="18" charset="-128"/>
              <a:ea typeface="ＭＳ Ｐ明朝" panose="02020600040205080304" pitchFamily="18"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39323630"/>
      </p:ext>
    </p:extLst>
  </p:cSld>
  <p:clrMapOvr>
    <a:masterClrMapping/>
  </p:clrMapOvr>
  <mc:AlternateContent xmlns:mc="http://schemas.openxmlformats.org/markup-compatibility/2006" xmlns:p14="http://schemas.microsoft.com/office/powerpoint/2010/main">
    <mc:Choice Requires="p14">
      <p:transition spd="slow" p14:dur="2000" advClick="0" advTm="68555"/>
    </mc:Choice>
    <mc:Fallback xmlns="">
      <p:transition spd="slow" advClick="0" advTm="68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15">
            <a:extLst>
              <a:ext uri="{FF2B5EF4-FFF2-40B4-BE49-F238E27FC236}">
                <a16:creationId xmlns:a16="http://schemas.microsoft.com/office/drawing/2014/main" id="{AE00F510-B2AD-43AF-9A8D-6C152D4C183E}"/>
              </a:ext>
            </a:extLst>
          </p:cNvPr>
          <p:cNvSpPr>
            <a:spLocks noChangeArrowheads="1"/>
          </p:cNvSpPr>
          <p:nvPr/>
        </p:nvSpPr>
        <p:spPr bwMode="auto">
          <a:xfrm>
            <a:off x="34925" y="44450"/>
            <a:ext cx="5905500"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dirty="0">
                <a:latin typeface="Arial" panose="020B0604020202020204" pitchFamily="34" charset="0"/>
                <a:ea typeface="HGP教科書体" panose="02020600000000000000" pitchFamily="18" charset="-128"/>
              </a:rPr>
              <a:t>Ⅴ</a:t>
            </a:r>
            <a:r>
              <a:rPr lang="ja-JP" altLang="en-US" sz="2800" b="1" dirty="0">
                <a:latin typeface="Arial" panose="020B0604020202020204" pitchFamily="34" charset="0"/>
                <a:ea typeface="HGP教科書体" panose="02020600000000000000" pitchFamily="18" charset="-128"/>
              </a:rPr>
              <a:t>　指導計画の作成と内容の取扱い</a:t>
            </a:r>
            <a:endParaRPr lang="ja-JP" altLang="en-US" sz="2800" dirty="0">
              <a:latin typeface="Tahoma" panose="020B0604030504040204" pitchFamily="34" charset="0"/>
            </a:endParaRPr>
          </a:p>
        </p:txBody>
      </p:sp>
      <p:sp>
        <p:nvSpPr>
          <p:cNvPr id="3" name="角丸四角形 2">
            <a:extLst>
              <a:ext uri="{FF2B5EF4-FFF2-40B4-BE49-F238E27FC236}">
                <a16:creationId xmlns:a16="http://schemas.microsoft.com/office/drawing/2014/main" id="{92A86291-F6EC-4AE8-B2BE-2AD412C82218}"/>
              </a:ext>
            </a:extLst>
          </p:cNvPr>
          <p:cNvSpPr/>
          <p:nvPr/>
        </p:nvSpPr>
        <p:spPr>
          <a:xfrm>
            <a:off x="107504" y="908720"/>
            <a:ext cx="2592288"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400" b="1" dirty="0"/>
              <a:t>指導計画の作成</a:t>
            </a:r>
          </a:p>
        </p:txBody>
      </p:sp>
      <p:sp>
        <p:nvSpPr>
          <p:cNvPr id="4" name="AutoShape 16">
            <a:extLst>
              <a:ext uri="{FF2B5EF4-FFF2-40B4-BE49-F238E27FC236}">
                <a16:creationId xmlns:a16="http://schemas.microsoft.com/office/drawing/2014/main" id="{858891AA-3A16-4DA9-AA35-2DCCCB5FF301}"/>
              </a:ext>
            </a:extLst>
          </p:cNvPr>
          <p:cNvSpPr>
            <a:spLocks noChangeArrowheads="1"/>
          </p:cNvSpPr>
          <p:nvPr/>
        </p:nvSpPr>
        <p:spPr bwMode="auto">
          <a:xfrm>
            <a:off x="6084888" y="44450"/>
            <a:ext cx="30591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P161~</a:t>
            </a:r>
            <a:endParaRPr lang="ja-JP" altLang="en-US" dirty="0"/>
          </a:p>
        </p:txBody>
      </p:sp>
      <p:sp>
        <p:nvSpPr>
          <p:cNvPr id="33799" name="テキスト ボックス 43">
            <a:extLst>
              <a:ext uri="{FF2B5EF4-FFF2-40B4-BE49-F238E27FC236}">
                <a16:creationId xmlns:a16="http://schemas.microsoft.com/office/drawing/2014/main" id="{CA9680F7-049E-4121-A2D4-0C752BE9AF62}"/>
              </a:ext>
            </a:extLst>
          </p:cNvPr>
          <p:cNvSpPr txBox="1">
            <a:spLocks noChangeArrowheads="1"/>
          </p:cNvSpPr>
          <p:nvPr/>
        </p:nvSpPr>
        <p:spPr bwMode="auto">
          <a:xfrm>
            <a:off x="146050" y="1671638"/>
            <a:ext cx="8818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400">
                <a:latin typeface="Tahoma" panose="020B0604030504040204" pitchFamily="34" charset="0"/>
              </a:rPr>
              <a:t>　</a:t>
            </a:r>
            <a:endParaRPr lang="en-US" altLang="ja-JP" sz="2400">
              <a:latin typeface="Tahoma" panose="020B0604030504040204" pitchFamily="34" charset="0"/>
            </a:endParaRPr>
          </a:p>
        </p:txBody>
      </p:sp>
      <p:sp>
        <p:nvSpPr>
          <p:cNvPr id="8" name="正方形/長方形 7">
            <a:extLst>
              <a:ext uri="{FF2B5EF4-FFF2-40B4-BE49-F238E27FC236}">
                <a16:creationId xmlns:a16="http://schemas.microsoft.com/office/drawing/2014/main" id="{227CF43F-2FA4-416A-A055-C75C8233BDC2}"/>
              </a:ext>
            </a:extLst>
          </p:cNvPr>
          <p:cNvSpPr/>
          <p:nvPr/>
        </p:nvSpPr>
        <p:spPr>
          <a:xfrm>
            <a:off x="130175" y="1719263"/>
            <a:ext cx="8834438" cy="4857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2">
                    <a:lumMod val="50000"/>
                  </a:schemeClr>
                </a:solidFill>
              </a:rPr>
              <a:t>（１）　主体的・対話的で深い学びの実現に向けた授業改善</a:t>
            </a:r>
          </a:p>
        </p:txBody>
      </p:sp>
      <p:sp>
        <p:nvSpPr>
          <p:cNvPr id="12" name="正方形/長方形 11">
            <a:extLst>
              <a:ext uri="{FF2B5EF4-FFF2-40B4-BE49-F238E27FC236}">
                <a16:creationId xmlns:a16="http://schemas.microsoft.com/office/drawing/2014/main" id="{B969F2AD-2466-4A6E-A9B5-7CF3FD8B222C}"/>
              </a:ext>
            </a:extLst>
          </p:cNvPr>
          <p:cNvSpPr/>
          <p:nvPr/>
        </p:nvSpPr>
        <p:spPr>
          <a:xfrm>
            <a:off x="107950" y="2368550"/>
            <a:ext cx="8834438" cy="4841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2">
                    <a:lumMod val="50000"/>
                  </a:schemeClr>
                </a:solidFill>
              </a:rPr>
              <a:t>（２）　授業時数の配当</a:t>
            </a:r>
          </a:p>
        </p:txBody>
      </p:sp>
      <p:sp>
        <p:nvSpPr>
          <p:cNvPr id="13" name="正方形/長方形 12">
            <a:extLst>
              <a:ext uri="{FF2B5EF4-FFF2-40B4-BE49-F238E27FC236}">
                <a16:creationId xmlns:a16="http://schemas.microsoft.com/office/drawing/2014/main" id="{E8B6520C-C4C0-4354-A6E2-B080334661A6}"/>
              </a:ext>
            </a:extLst>
          </p:cNvPr>
          <p:cNvSpPr/>
          <p:nvPr/>
        </p:nvSpPr>
        <p:spPr>
          <a:xfrm>
            <a:off x="107950" y="3016250"/>
            <a:ext cx="8834438" cy="4841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2">
                    <a:lumMod val="50000"/>
                  </a:schemeClr>
                </a:solidFill>
              </a:rPr>
              <a:t>（３）　保健領域に関する授業時数</a:t>
            </a:r>
          </a:p>
        </p:txBody>
      </p:sp>
      <p:sp>
        <p:nvSpPr>
          <p:cNvPr id="14" name="正方形/長方形 13">
            <a:extLst>
              <a:ext uri="{FF2B5EF4-FFF2-40B4-BE49-F238E27FC236}">
                <a16:creationId xmlns:a16="http://schemas.microsoft.com/office/drawing/2014/main" id="{EE3F9AF4-8FFD-4EBD-A82D-1D6D12636B95}"/>
              </a:ext>
            </a:extLst>
          </p:cNvPr>
          <p:cNvSpPr/>
          <p:nvPr/>
        </p:nvSpPr>
        <p:spPr>
          <a:xfrm>
            <a:off x="107950" y="3663950"/>
            <a:ext cx="8834438" cy="4857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2">
                    <a:lumMod val="50000"/>
                  </a:schemeClr>
                </a:solidFill>
              </a:rPr>
              <a:t>（４）　保健領域の指導の時期及び配当のまとまり</a:t>
            </a:r>
          </a:p>
        </p:txBody>
      </p:sp>
      <p:sp>
        <p:nvSpPr>
          <p:cNvPr id="15" name="正方形/長方形 14">
            <a:extLst>
              <a:ext uri="{FF2B5EF4-FFF2-40B4-BE49-F238E27FC236}">
                <a16:creationId xmlns:a16="http://schemas.microsoft.com/office/drawing/2014/main" id="{75886777-3C13-48EE-824C-22D13FB21F20}"/>
              </a:ext>
            </a:extLst>
          </p:cNvPr>
          <p:cNvSpPr/>
          <p:nvPr/>
        </p:nvSpPr>
        <p:spPr>
          <a:xfrm>
            <a:off x="107950" y="4311650"/>
            <a:ext cx="8834438" cy="4857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2">
                    <a:lumMod val="50000"/>
                  </a:schemeClr>
                </a:solidFill>
              </a:rPr>
              <a:t>（５）　低学年における他教科等や幼児教育との関連　</a:t>
            </a:r>
          </a:p>
        </p:txBody>
      </p:sp>
      <p:sp>
        <p:nvSpPr>
          <p:cNvPr id="16" name="正方形/長方形 15">
            <a:extLst>
              <a:ext uri="{FF2B5EF4-FFF2-40B4-BE49-F238E27FC236}">
                <a16:creationId xmlns:a16="http://schemas.microsoft.com/office/drawing/2014/main" id="{29C9DC14-44A1-4484-895C-4AE73DE3CC5C}"/>
              </a:ext>
            </a:extLst>
          </p:cNvPr>
          <p:cNvSpPr/>
          <p:nvPr/>
        </p:nvSpPr>
        <p:spPr>
          <a:xfrm>
            <a:off x="107950" y="4959350"/>
            <a:ext cx="8834438" cy="4857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2">
                    <a:lumMod val="50000"/>
                  </a:schemeClr>
                </a:solidFill>
              </a:rPr>
              <a:t>（６）　障害のある児童への指導　</a:t>
            </a:r>
          </a:p>
        </p:txBody>
      </p:sp>
      <p:sp>
        <p:nvSpPr>
          <p:cNvPr id="17" name="正方形/長方形 16">
            <a:extLst>
              <a:ext uri="{FF2B5EF4-FFF2-40B4-BE49-F238E27FC236}">
                <a16:creationId xmlns:a16="http://schemas.microsoft.com/office/drawing/2014/main" id="{376D356E-B903-45FE-9E8C-8E85881B80C5}"/>
              </a:ext>
            </a:extLst>
          </p:cNvPr>
          <p:cNvSpPr/>
          <p:nvPr/>
        </p:nvSpPr>
        <p:spPr>
          <a:xfrm>
            <a:off x="107950" y="5680075"/>
            <a:ext cx="8834438" cy="4857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2">
                    <a:lumMod val="50000"/>
                  </a:schemeClr>
                </a:solidFill>
              </a:rPr>
              <a:t>（７）　道徳科などとの関連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8636"/>
    </mc:Choice>
    <mc:Fallback xmlns="">
      <p:transition spd="slow" advClick="0" advTm="38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15">
            <a:extLst>
              <a:ext uri="{FF2B5EF4-FFF2-40B4-BE49-F238E27FC236}">
                <a16:creationId xmlns:a16="http://schemas.microsoft.com/office/drawing/2014/main" id="{D3337DF2-2174-4600-A815-49F1C3ADD43F}"/>
              </a:ext>
            </a:extLst>
          </p:cNvPr>
          <p:cNvSpPr>
            <a:spLocks noChangeArrowheads="1"/>
          </p:cNvSpPr>
          <p:nvPr/>
        </p:nvSpPr>
        <p:spPr bwMode="auto">
          <a:xfrm>
            <a:off x="34925" y="44450"/>
            <a:ext cx="5905500"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dirty="0">
                <a:latin typeface="Arial" panose="020B0604020202020204" pitchFamily="34" charset="0"/>
                <a:ea typeface="HGP教科書体" panose="02020600000000000000" pitchFamily="18" charset="-128"/>
              </a:rPr>
              <a:t>Ⅴ</a:t>
            </a:r>
            <a:r>
              <a:rPr lang="ja-JP" altLang="en-US" sz="2800" b="1" dirty="0">
                <a:latin typeface="Arial" panose="020B0604020202020204" pitchFamily="34" charset="0"/>
                <a:ea typeface="HGP教科書体" panose="02020600000000000000" pitchFamily="18" charset="-128"/>
              </a:rPr>
              <a:t>　指導計画の作成と内容の取扱い</a:t>
            </a:r>
            <a:endParaRPr lang="ja-JP" altLang="en-US" sz="2800" dirty="0">
              <a:latin typeface="Tahoma" panose="020B0604030504040204" pitchFamily="34" charset="0"/>
            </a:endParaRPr>
          </a:p>
        </p:txBody>
      </p:sp>
      <p:sp>
        <p:nvSpPr>
          <p:cNvPr id="3" name="角丸四角形 2">
            <a:extLst>
              <a:ext uri="{FF2B5EF4-FFF2-40B4-BE49-F238E27FC236}">
                <a16:creationId xmlns:a16="http://schemas.microsoft.com/office/drawing/2014/main" id="{691EDC14-48A1-49BC-886A-2D9AEE09A12F}"/>
              </a:ext>
            </a:extLst>
          </p:cNvPr>
          <p:cNvSpPr/>
          <p:nvPr/>
        </p:nvSpPr>
        <p:spPr>
          <a:xfrm>
            <a:off x="107504" y="908720"/>
            <a:ext cx="2592288"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400" b="1" dirty="0"/>
              <a:t>内容の取扱い</a:t>
            </a:r>
          </a:p>
        </p:txBody>
      </p:sp>
      <p:sp>
        <p:nvSpPr>
          <p:cNvPr id="4" name="AutoShape 16">
            <a:extLst>
              <a:ext uri="{FF2B5EF4-FFF2-40B4-BE49-F238E27FC236}">
                <a16:creationId xmlns:a16="http://schemas.microsoft.com/office/drawing/2014/main" id="{4CE36158-E159-46DE-912B-0EFBE93C71BA}"/>
              </a:ext>
            </a:extLst>
          </p:cNvPr>
          <p:cNvSpPr>
            <a:spLocks noChangeArrowheads="1"/>
          </p:cNvSpPr>
          <p:nvPr/>
        </p:nvSpPr>
        <p:spPr bwMode="auto">
          <a:xfrm>
            <a:off x="6084888" y="44450"/>
            <a:ext cx="30591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P167~169</a:t>
            </a:r>
            <a:endParaRPr lang="ja-JP" altLang="en-US" dirty="0"/>
          </a:p>
        </p:txBody>
      </p:sp>
      <p:sp>
        <p:nvSpPr>
          <p:cNvPr id="34823" name="テキスト ボックス 43">
            <a:extLst>
              <a:ext uri="{FF2B5EF4-FFF2-40B4-BE49-F238E27FC236}">
                <a16:creationId xmlns:a16="http://schemas.microsoft.com/office/drawing/2014/main" id="{21951B43-1149-451C-8CEE-0BA751C82A41}"/>
              </a:ext>
            </a:extLst>
          </p:cNvPr>
          <p:cNvSpPr txBox="1">
            <a:spLocks noChangeArrowheads="1"/>
          </p:cNvSpPr>
          <p:nvPr/>
        </p:nvSpPr>
        <p:spPr bwMode="auto">
          <a:xfrm>
            <a:off x="146050" y="1762125"/>
            <a:ext cx="8818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400">
                <a:latin typeface="Tahoma" panose="020B0604030504040204" pitchFamily="34" charset="0"/>
              </a:rPr>
              <a:t>　</a:t>
            </a:r>
            <a:endParaRPr lang="en-US" altLang="ja-JP" sz="2400">
              <a:latin typeface="Tahoma" panose="020B0604030504040204" pitchFamily="34" charset="0"/>
            </a:endParaRPr>
          </a:p>
        </p:txBody>
      </p:sp>
      <p:sp>
        <p:nvSpPr>
          <p:cNvPr id="6" name="正方形/長方形 5">
            <a:extLst>
              <a:ext uri="{FF2B5EF4-FFF2-40B4-BE49-F238E27FC236}">
                <a16:creationId xmlns:a16="http://schemas.microsoft.com/office/drawing/2014/main" id="{69B71E7C-58C2-4F68-8470-B518C886E940}"/>
              </a:ext>
            </a:extLst>
          </p:cNvPr>
          <p:cNvSpPr/>
          <p:nvPr/>
        </p:nvSpPr>
        <p:spPr>
          <a:xfrm>
            <a:off x="130175" y="1811338"/>
            <a:ext cx="8834438" cy="48418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2">
                    <a:lumMod val="50000"/>
                  </a:schemeClr>
                </a:solidFill>
              </a:rPr>
              <a:t>（１）　個々の児童の運動経験や技能の程度などに応じた指導</a:t>
            </a:r>
          </a:p>
        </p:txBody>
      </p:sp>
      <p:sp>
        <p:nvSpPr>
          <p:cNvPr id="7" name="正方形/長方形 6">
            <a:extLst>
              <a:ext uri="{FF2B5EF4-FFF2-40B4-BE49-F238E27FC236}">
                <a16:creationId xmlns:a16="http://schemas.microsoft.com/office/drawing/2014/main" id="{DC4ED974-0FE0-451E-AA10-F777ABE18A9B}"/>
              </a:ext>
            </a:extLst>
          </p:cNvPr>
          <p:cNvSpPr/>
          <p:nvPr/>
        </p:nvSpPr>
        <p:spPr>
          <a:xfrm>
            <a:off x="107950" y="2530475"/>
            <a:ext cx="8834438" cy="4857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2">
                    <a:lumMod val="50000"/>
                  </a:schemeClr>
                </a:solidFill>
              </a:rPr>
              <a:t>（２）</a:t>
            </a:r>
            <a:r>
              <a:rPr lang="ja-JP" altLang="en-US" sz="2000" dirty="0">
                <a:solidFill>
                  <a:schemeClr val="tx2">
                    <a:lumMod val="50000"/>
                  </a:schemeClr>
                </a:solidFill>
              </a:rPr>
              <a:t>　コミュニケーション能力や論理的な思考力育成を促す言語活動　</a:t>
            </a:r>
          </a:p>
        </p:txBody>
      </p:sp>
      <p:sp>
        <p:nvSpPr>
          <p:cNvPr id="8" name="正方形/長方形 7">
            <a:extLst>
              <a:ext uri="{FF2B5EF4-FFF2-40B4-BE49-F238E27FC236}">
                <a16:creationId xmlns:a16="http://schemas.microsoft.com/office/drawing/2014/main" id="{B4DDCF01-1EB8-4A36-8899-C445402E7F9F}"/>
              </a:ext>
            </a:extLst>
          </p:cNvPr>
          <p:cNvSpPr/>
          <p:nvPr/>
        </p:nvSpPr>
        <p:spPr>
          <a:xfrm>
            <a:off x="107950" y="3251200"/>
            <a:ext cx="8834438" cy="4841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2">
                    <a:lumMod val="50000"/>
                  </a:schemeClr>
                </a:solidFill>
              </a:rPr>
              <a:t>（３）　ＩＣＴ等の積極的な活用　</a:t>
            </a:r>
          </a:p>
        </p:txBody>
      </p:sp>
      <p:sp>
        <p:nvSpPr>
          <p:cNvPr id="9" name="正方形/長方形 8">
            <a:extLst>
              <a:ext uri="{FF2B5EF4-FFF2-40B4-BE49-F238E27FC236}">
                <a16:creationId xmlns:a16="http://schemas.microsoft.com/office/drawing/2014/main" id="{F50D2D8D-21E0-40FD-B93A-2FC8DD783C08}"/>
              </a:ext>
            </a:extLst>
          </p:cNvPr>
          <p:cNvSpPr/>
          <p:nvPr/>
        </p:nvSpPr>
        <p:spPr>
          <a:xfrm>
            <a:off x="107950" y="3951288"/>
            <a:ext cx="8834438" cy="4857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2">
                    <a:lumMod val="50000"/>
                  </a:schemeClr>
                </a:solidFill>
              </a:rPr>
              <a:t>（４）　スポーツとの多様な関わり方と具体的な体験活動　</a:t>
            </a:r>
          </a:p>
        </p:txBody>
      </p:sp>
      <p:sp>
        <p:nvSpPr>
          <p:cNvPr id="10" name="正方形/長方形 9">
            <a:extLst>
              <a:ext uri="{FF2B5EF4-FFF2-40B4-BE49-F238E27FC236}">
                <a16:creationId xmlns:a16="http://schemas.microsoft.com/office/drawing/2014/main" id="{8535521F-ADDE-40B4-A7A4-EDBEF61EC769}"/>
              </a:ext>
            </a:extLst>
          </p:cNvPr>
          <p:cNvSpPr/>
          <p:nvPr/>
        </p:nvSpPr>
        <p:spPr>
          <a:xfrm>
            <a:off x="107950" y="4672013"/>
            <a:ext cx="8834438" cy="4857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2">
                    <a:lumMod val="50000"/>
                  </a:schemeClr>
                </a:solidFill>
              </a:rPr>
              <a:t>（５）　他領域における「体ほぐしの運動」の趣旨を生かした指導　　</a:t>
            </a:r>
          </a:p>
        </p:txBody>
      </p:sp>
      <p:sp>
        <p:nvSpPr>
          <p:cNvPr id="11" name="正方形/長方形 10">
            <a:extLst>
              <a:ext uri="{FF2B5EF4-FFF2-40B4-BE49-F238E27FC236}">
                <a16:creationId xmlns:a16="http://schemas.microsoft.com/office/drawing/2014/main" id="{69A30B06-73F0-48F8-BFA2-67E1EF477F5C}"/>
              </a:ext>
            </a:extLst>
          </p:cNvPr>
          <p:cNvSpPr/>
          <p:nvPr/>
        </p:nvSpPr>
        <p:spPr>
          <a:xfrm>
            <a:off x="107950" y="5392738"/>
            <a:ext cx="8834438" cy="48418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2">
                    <a:lumMod val="50000"/>
                  </a:schemeClr>
                </a:solidFill>
              </a:rPr>
              <a:t>（６）　水遊び及び水泳運動の取扱い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5449"/>
    </mc:Choice>
    <mc:Fallback xmlns="">
      <p:transition spd="slow" advClick="0" advTm="25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15">
            <a:extLst>
              <a:ext uri="{FF2B5EF4-FFF2-40B4-BE49-F238E27FC236}">
                <a16:creationId xmlns:a16="http://schemas.microsoft.com/office/drawing/2014/main" id="{7813E58C-DE72-42AF-A629-EA6D7FFF6677}"/>
              </a:ext>
            </a:extLst>
          </p:cNvPr>
          <p:cNvSpPr>
            <a:spLocks noChangeArrowheads="1"/>
          </p:cNvSpPr>
          <p:nvPr/>
        </p:nvSpPr>
        <p:spPr bwMode="auto">
          <a:xfrm>
            <a:off x="34925" y="44450"/>
            <a:ext cx="5905500"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dirty="0">
                <a:latin typeface="Arial" panose="020B0604020202020204" pitchFamily="34" charset="0"/>
                <a:ea typeface="HGP教科書体" panose="02020600000000000000" pitchFamily="18" charset="-128"/>
              </a:rPr>
              <a:t>Ⅴ</a:t>
            </a:r>
            <a:r>
              <a:rPr lang="ja-JP" altLang="en-US" sz="2800" b="1" dirty="0">
                <a:latin typeface="Arial" panose="020B0604020202020204" pitchFamily="34" charset="0"/>
                <a:ea typeface="HGP教科書体" panose="02020600000000000000" pitchFamily="18" charset="-128"/>
              </a:rPr>
              <a:t>　指導計画の作成と内容の取扱い</a:t>
            </a:r>
            <a:endParaRPr lang="ja-JP" altLang="en-US" sz="2800" dirty="0">
              <a:latin typeface="Tahoma" panose="020B0604030504040204" pitchFamily="34" charset="0"/>
            </a:endParaRPr>
          </a:p>
        </p:txBody>
      </p:sp>
      <p:sp>
        <p:nvSpPr>
          <p:cNvPr id="3" name="角丸四角形 2">
            <a:extLst>
              <a:ext uri="{FF2B5EF4-FFF2-40B4-BE49-F238E27FC236}">
                <a16:creationId xmlns:a16="http://schemas.microsoft.com/office/drawing/2014/main" id="{C8E7F6FD-EC19-485C-8CB1-6A53FF3B718D}"/>
              </a:ext>
            </a:extLst>
          </p:cNvPr>
          <p:cNvSpPr/>
          <p:nvPr/>
        </p:nvSpPr>
        <p:spPr>
          <a:xfrm>
            <a:off x="107504" y="908720"/>
            <a:ext cx="2592288"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400" b="1" dirty="0"/>
              <a:t>内容の取扱い</a:t>
            </a:r>
          </a:p>
        </p:txBody>
      </p:sp>
      <p:sp>
        <p:nvSpPr>
          <p:cNvPr id="4" name="AutoShape 16">
            <a:extLst>
              <a:ext uri="{FF2B5EF4-FFF2-40B4-BE49-F238E27FC236}">
                <a16:creationId xmlns:a16="http://schemas.microsoft.com/office/drawing/2014/main" id="{08C2CDDA-A2F5-413D-A317-A86E83A3BEB4}"/>
              </a:ext>
            </a:extLst>
          </p:cNvPr>
          <p:cNvSpPr>
            <a:spLocks noChangeArrowheads="1"/>
          </p:cNvSpPr>
          <p:nvPr/>
        </p:nvSpPr>
        <p:spPr bwMode="auto">
          <a:xfrm>
            <a:off x="5940425" y="115416"/>
            <a:ext cx="32035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P167~169</a:t>
            </a:r>
            <a:endParaRPr lang="ja-JP" altLang="en-US" dirty="0"/>
          </a:p>
        </p:txBody>
      </p:sp>
      <p:sp>
        <p:nvSpPr>
          <p:cNvPr id="35847" name="テキスト ボックス 43">
            <a:extLst>
              <a:ext uri="{FF2B5EF4-FFF2-40B4-BE49-F238E27FC236}">
                <a16:creationId xmlns:a16="http://schemas.microsoft.com/office/drawing/2014/main" id="{9649D028-D7D2-472E-9319-97B09A820955}"/>
              </a:ext>
            </a:extLst>
          </p:cNvPr>
          <p:cNvSpPr txBox="1">
            <a:spLocks noChangeArrowheads="1"/>
          </p:cNvSpPr>
          <p:nvPr/>
        </p:nvSpPr>
        <p:spPr bwMode="auto">
          <a:xfrm>
            <a:off x="146050" y="1762125"/>
            <a:ext cx="8818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400">
                <a:latin typeface="Tahoma" panose="020B0604030504040204" pitchFamily="34" charset="0"/>
              </a:rPr>
              <a:t>　</a:t>
            </a:r>
            <a:endParaRPr lang="en-US" altLang="ja-JP" sz="2400">
              <a:latin typeface="Tahoma" panose="020B0604030504040204" pitchFamily="34" charset="0"/>
            </a:endParaRPr>
          </a:p>
        </p:txBody>
      </p:sp>
      <p:sp>
        <p:nvSpPr>
          <p:cNvPr id="6" name="正方形/長方形 5">
            <a:extLst>
              <a:ext uri="{FF2B5EF4-FFF2-40B4-BE49-F238E27FC236}">
                <a16:creationId xmlns:a16="http://schemas.microsoft.com/office/drawing/2014/main" id="{46C6C569-B468-4231-8FB6-9752931768B9}"/>
              </a:ext>
            </a:extLst>
          </p:cNvPr>
          <p:cNvSpPr/>
          <p:nvPr/>
        </p:nvSpPr>
        <p:spPr>
          <a:xfrm>
            <a:off x="130175" y="1811338"/>
            <a:ext cx="8834438" cy="48418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2">
                    <a:lumMod val="50000"/>
                  </a:schemeClr>
                </a:solidFill>
              </a:rPr>
              <a:t>（７）　オリンピック・パラリンピックに関する指導</a:t>
            </a:r>
          </a:p>
        </p:txBody>
      </p:sp>
      <p:sp>
        <p:nvSpPr>
          <p:cNvPr id="7" name="正方形/長方形 6">
            <a:extLst>
              <a:ext uri="{FF2B5EF4-FFF2-40B4-BE49-F238E27FC236}">
                <a16:creationId xmlns:a16="http://schemas.microsoft.com/office/drawing/2014/main" id="{E8754B5B-2EAE-423D-B41A-1358F6C7FCC5}"/>
              </a:ext>
            </a:extLst>
          </p:cNvPr>
          <p:cNvSpPr/>
          <p:nvPr/>
        </p:nvSpPr>
        <p:spPr>
          <a:xfrm>
            <a:off x="107950" y="2530475"/>
            <a:ext cx="8834438" cy="4857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2">
                    <a:lumMod val="50000"/>
                  </a:schemeClr>
                </a:solidFill>
              </a:rPr>
              <a:t>（８）　集団としての行動に関する指導　</a:t>
            </a:r>
          </a:p>
        </p:txBody>
      </p:sp>
      <p:sp>
        <p:nvSpPr>
          <p:cNvPr id="8" name="正方形/長方形 7">
            <a:extLst>
              <a:ext uri="{FF2B5EF4-FFF2-40B4-BE49-F238E27FC236}">
                <a16:creationId xmlns:a16="http://schemas.microsoft.com/office/drawing/2014/main" id="{97EB518B-EEF3-423B-9C22-2C33974A8565}"/>
              </a:ext>
            </a:extLst>
          </p:cNvPr>
          <p:cNvSpPr/>
          <p:nvPr/>
        </p:nvSpPr>
        <p:spPr>
          <a:xfrm>
            <a:off x="107950" y="3251200"/>
            <a:ext cx="8834438" cy="4841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2">
                    <a:lumMod val="50000"/>
                  </a:schemeClr>
                </a:solidFill>
              </a:rPr>
              <a:t>（９）　雪遊び、氷上遊び、スキー、スケート、水辺活動の指導　</a:t>
            </a:r>
          </a:p>
        </p:txBody>
      </p:sp>
      <p:sp>
        <p:nvSpPr>
          <p:cNvPr id="9" name="正方形/長方形 8">
            <a:extLst>
              <a:ext uri="{FF2B5EF4-FFF2-40B4-BE49-F238E27FC236}">
                <a16:creationId xmlns:a16="http://schemas.microsoft.com/office/drawing/2014/main" id="{1CE75141-FBD9-4A65-86DA-218162324BFC}"/>
              </a:ext>
            </a:extLst>
          </p:cNvPr>
          <p:cNvSpPr/>
          <p:nvPr/>
        </p:nvSpPr>
        <p:spPr>
          <a:xfrm>
            <a:off x="107950" y="3951288"/>
            <a:ext cx="8834438" cy="4857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2">
                    <a:lumMod val="50000"/>
                  </a:schemeClr>
                </a:solidFill>
              </a:rPr>
              <a:t>（１０）　保健の内容と食育の関連　</a:t>
            </a:r>
          </a:p>
        </p:txBody>
      </p:sp>
      <p:sp>
        <p:nvSpPr>
          <p:cNvPr id="10" name="正方形/長方形 9">
            <a:extLst>
              <a:ext uri="{FF2B5EF4-FFF2-40B4-BE49-F238E27FC236}">
                <a16:creationId xmlns:a16="http://schemas.microsoft.com/office/drawing/2014/main" id="{330E0A38-25C7-4D74-B36F-7F8EBADEBE58}"/>
              </a:ext>
            </a:extLst>
          </p:cNvPr>
          <p:cNvSpPr/>
          <p:nvPr/>
        </p:nvSpPr>
        <p:spPr>
          <a:xfrm>
            <a:off x="107950" y="4672013"/>
            <a:ext cx="8834438" cy="4857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2">
                    <a:lumMod val="50000"/>
                  </a:schemeClr>
                </a:solidFill>
              </a:rPr>
              <a:t>（１１）　関心を高める保健の指導の工夫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41416228"/>
      </p:ext>
    </p:extLst>
  </p:cSld>
  <p:clrMapOvr>
    <a:masterClrMapping/>
  </p:clrMapOvr>
  <mc:AlternateContent xmlns:mc="http://schemas.openxmlformats.org/markup-compatibility/2006" xmlns:p14="http://schemas.microsoft.com/office/powerpoint/2010/main">
    <mc:Choice Requires="p14">
      <p:transition spd="slow" p14:dur="2000" advClick="0" advTm="25506"/>
    </mc:Choice>
    <mc:Fallback xmlns="">
      <p:transition spd="slow" advClick="0" advTm="25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72D15BB8-B0E1-4D77-9447-1707A50CA97B}"/>
              </a:ext>
            </a:extLst>
          </p:cNvPr>
          <p:cNvSpPr/>
          <p:nvPr/>
        </p:nvSpPr>
        <p:spPr>
          <a:xfrm>
            <a:off x="250825" y="1268413"/>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ja-JP" altLang="en-US" dirty="0"/>
          </a:p>
        </p:txBody>
      </p:sp>
      <p:sp>
        <p:nvSpPr>
          <p:cNvPr id="13315" name="AutoShape 15">
            <a:extLst>
              <a:ext uri="{FF2B5EF4-FFF2-40B4-BE49-F238E27FC236}">
                <a16:creationId xmlns:a16="http://schemas.microsoft.com/office/drawing/2014/main" id="{3E6AEB75-6C97-4D09-A782-464FCEEDCED2}"/>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体育科の改訂の趣旨及び要点</a:t>
            </a:r>
            <a:endParaRPr lang="ja-JP" altLang="en-US" sz="2800">
              <a:latin typeface="Tahoma" panose="020B0604030504040204" pitchFamily="34" charset="0"/>
            </a:endParaRPr>
          </a:p>
        </p:txBody>
      </p:sp>
      <p:sp>
        <p:nvSpPr>
          <p:cNvPr id="6" name="角丸四角形 5">
            <a:extLst>
              <a:ext uri="{FF2B5EF4-FFF2-40B4-BE49-F238E27FC236}">
                <a16:creationId xmlns:a16="http://schemas.microsoft.com/office/drawing/2014/main" id="{344A5F56-2664-45A1-AD53-18DD863212B6}"/>
              </a:ext>
            </a:extLst>
          </p:cNvPr>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400" b="1" dirty="0"/>
              <a:t>体育科改訂の要点</a:t>
            </a:r>
          </a:p>
        </p:txBody>
      </p:sp>
      <p:sp>
        <p:nvSpPr>
          <p:cNvPr id="7" name="メモ 6">
            <a:extLst>
              <a:ext uri="{FF2B5EF4-FFF2-40B4-BE49-F238E27FC236}">
                <a16:creationId xmlns:a16="http://schemas.microsoft.com/office/drawing/2014/main" id="{53E35D69-250D-4F9F-AEC4-5423AA0BEF02}"/>
              </a:ext>
            </a:extLst>
          </p:cNvPr>
          <p:cNvSpPr/>
          <p:nvPr/>
        </p:nvSpPr>
        <p:spPr>
          <a:xfrm>
            <a:off x="468313" y="1773238"/>
            <a:ext cx="3024187" cy="503237"/>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eaLnBrk="0" hangingPunct="0">
              <a:defRPr/>
            </a:pPr>
            <a:r>
              <a:rPr lang="ja-JP" altLang="en-US" sz="2400" dirty="0">
                <a:latin typeface="ＤＦ特太ゴシック体" pitchFamily="49" charset="-128"/>
                <a:ea typeface="ＤＦ特太ゴシック体" pitchFamily="49" charset="-128"/>
              </a:rPr>
              <a:t>ア 目標の改善</a:t>
            </a:r>
          </a:p>
        </p:txBody>
      </p:sp>
      <p:sp>
        <p:nvSpPr>
          <p:cNvPr id="8" name="AutoShape 16">
            <a:extLst>
              <a:ext uri="{FF2B5EF4-FFF2-40B4-BE49-F238E27FC236}">
                <a16:creationId xmlns:a16="http://schemas.microsoft.com/office/drawing/2014/main" id="{43A34089-69FB-4457-BC6D-AB78BA33B81B}"/>
              </a:ext>
            </a:extLst>
          </p:cNvPr>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P8~9</a:t>
            </a:r>
            <a:endParaRPr lang="ja-JP" altLang="en-US" dirty="0"/>
          </a:p>
        </p:txBody>
      </p:sp>
      <p:sp>
        <p:nvSpPr>
          <p:cNvPr id="13321" name="テキスト ボックス 19">
            <a:extLst>
              <a:ext uri="{FF2B5EF4-FFF2-40B4-BE49-F238E27FC236}">
                <a16:creationId xmlns:a16="http://schemas.microsoft.com/office/drawing/2014/main" id="{45E0A262-3428-4EF2-B368-50711741BBCA}"/>
              </a:ext>
            </a:extLst>
          </p:cNvPr>
          <p:cNvSpPr txBox="1">
            <a:spLocks noChangeArrowheads="1"/>
          </p:cNvSpPr>
          <p:nvPr/>
        </p:nvSpPr>
        <p:spPr bwMode="auto">
          <a:xfrm>
            <a:off x="468313" y="2610369"/>
            <a:ext cx="84248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400" dirty="0">
                <a:solidFill>
                  <a:srgbClr val="FF0000"/>
                </a:solidFill>
              </a:rPr>
              <a:t>①　育成を目指す資質・能力を</a:t>
            </a:r>
            <a:r>
              <a:rPr lang="ja-JP" altLang="en-US" sz="2000" dirty="0"/>
              <a:t>　</a:t>
            </a:r>
            <a:r>
              <a:rPr lang="en-US" altLang="ja-JP" sz="2400" dirty="0">
                <a:solidFill>
                  <a:srgbClr val="FF0000"/>
                </a:solidFill>
              </a:rPr>
              <a:t>『</a:t>
            </a:r>
            <a:r>
              <a:rPr lang="ja-JP" altLang="en-US" sz="2400" dirty="0">
                <a:solidFill>
                  <a:srgbClr val="FF0000"/>
                </a:solidFill>
              </a:rPr>
              <a:t>知識及び技能</a:t>
            </a:r>
            <a:r>
              <a:rPr lang="en-US" altLang="ja-JP" sz="2400" dirty="0">
                <a:solidFill>
                  <a:srgbClr val="FF0000"/>
                </a:solidFill>
              </a:rPr>
              <a:t>』</a:t>
            </a:r>
            <a:r>
              <a:rPr lang="ja-JP" altLang="en-US" sz="2400" dirty="0" err="1">
                <a:solidFill>
                  <a:srgbClr val="FF0000"/>
                </a:solidFill>
              </a:rPr>
              <a:t>、</a:t>
            </a:r>
            <a:r>
              <a:rPr lang="en-US" altLang="ja-JP" sz="2400" dirty="0">
                <a:solidFill>
                  <a:srgbClr val="FF0000"/>
                </a:solidFill>
              </a:rPr>
              <a:t>『</a:t>
            </a:r>
            <a:r>
              <a:rPr lang="ja-JP" altLang="en-US" sz="2400" dirty="0">
                <a:solidFill>
                  <a:srgbClr val="FF0000"/>
                </a:solidFill>
              </a:rPr>
              <a:t>思考力、判</a:t>
            </a:r>
            <a:endParaRPr lang="en-US" altLang="ja-JP" sz="2400" dirty="0">
              <a:solidFill>
                <a:srgbClr val="FF0000"/>
              </a:solidFill>
            </a:endParaRPr>
          </a:p>
          <a:p>
            <a:r>
              <a:rPr lang="ja-JP" altLang="en-US" sz="2400" dirty="0">
                <a:solidFill>
                  <a:srgbClr val="FF0000"/>
                </a:solidFill>
              </a:rPr>
              <a:t>　断力、表現力等</a:t>
            </a:r>
            <a:r>
              <a:rPr lang="en-US" altLang="ja-JP" sz="2400" dirty="0">
                <a:solidFill>
                  <a:srgbClr val="FF0000"/>
                </a:solidFill>
              </a:rPr>
              <a:t>』</a:t>
            </a:r>
            <a:r>
              <a:rPr lang="ja-JP" altLang="en-US" sz="2400" dirty="0" err="1">
                <a:solidFill>
                  <a:srgbClr val="FF0000"/>
                </a:solidFill>
              </a:rPr>
              <a:t>、</a:t>
            </a:r>
            <a:r>
              <a:rPr lang="en-US" altLang="ja-JP" sz="2400" dirty="0">
                <a:solidFill>
                  <a:srgbClr val="FF0000"/>
                </a:solidFill>
              </a:rPr>
              <a:t>『</a:t>
            </a:r>
            <a:r>
              <a:rPr lang="ja-JP" altLang="en-US" sz="2400" dirty="0">
                <a:solidFill>
                  <a:srgbClr val="FF0000"/>
                </a:solidFill>
              </a:rPr>
              <a:t>学びに向かう力、人間性等</a:t>
            </a:r>
            <a:r>
              <a:rPr lang="en-US" altLang="ja-JP" sz="2400" dirty="0">
                <a:solidFill>
                  <a:srgbClr val="FF0000"/>
                </a:solidFill>
              </a:rPr>
              <a:t>』</a:t>
            </a:r>
            <a:r>
              <a:rPr lang="ja-JP" altLang="en-US" sz="2400" dirty="0">
                <a:solidFill>
                  <a:srgbClr val="FF0000"/>
                </a:solidFill>
              </a:rPr>
              <a:t>の三つの柱で</a:t>
            </a:r>
            <a:endParaRPr lang="en-US" altLang="ja-JP" sz="2400" dirty="0">
              <a:solidFill>
                <a:srgbClr val="FF0000"/>
              </a:solidFill>
            </a:endParaRPr>
          </a:p>
          <a:p>
            <a:r>
              <a:rPr lang="ja-JP" altLang="en-US" sz="2400" dirty="0">
                <a:solidFill>
                  <a:srgbClr val="FF0000"/>
                </a:solidFill>
              </a:rPr>
              <a:t>　目標を示した</a:t>
            </a:r>
          </a:p>
        </p:txBody>
      </p:sp>
      <p:sp>
        <p:nvSpPr>
          <p:cNvPr id="13322" name="テキスト ボックス 19">
            <a:extLst>
              <a:ext uri="{FF2B5EF4-FFF2-40B4-BE49-F238E27FC236}">
                <a16:creationId xmlns:a16="http://schemas.microsoft.com/office/drawing/2014/main" id="{57906310-895A-4D60-8B8A-B725FF0BF33A}"/>
              </a:ext>
            </a:extLst>
          </p:cNvPr>
          <p:cNvSpPr txBox="1">
            <a:spLocks noChangeArrowheads="1"/>
          </p:cNvSpPr>
          <p:nvPr/>
        </p:nvSpPr>
        <p:spPr bwMode="auto">
          <a:xfrm>
            <a:off x="468313" y="4033058"/>
            <a:ext cx="84248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400" dirty="0">
                <a:solidFill>
                  <a:srgbClr val="FF0000"/>
                </a:solidFill>
              </a:rPr>
              <a:t>②　体育や保健の見方・考え方を働かせることを通して心身の保　</a:t>
            </a:r>
            <a:endParaRPr lang="en-US" altLang="ja-JP" sz="2400" dirty="0">
              <a:solidFill>
                <a:srgbClr val="FF0000"/>
              </a:solidFill>
            </a:endParaRPr>
          </a:p>
          <a:p>
            <a:r>
              <a:rPr lang="ja-JP" altLang="en-US" sz="2400" dirty="0">
                <a:solidFill>
                  <a:srgbClr val="FF0000"/>
                </a:solidFill>
              </a:rPr>
              <a:t>　持増進や豊かなスポーツライフを実現する資質・能力を育む</a:t>
            </a:r>
            <a:r>
              <a:rPr lang="ja-JP" altLang="en-US" sz="2400" dirty="0"/>
              <a:t>　　</a:t>
            </a:r>
          </a:p>
        </p:txBody>
      </p:sp>
      <p:sp>
        <p:nvSpPr>
          <p:cNvPr id="13323" name="テキスト ボックス 19">
            <a:extLst>
              <a:ext uri="{FF2B5EF4-FFF2-40B4-BE49-F238E27FC236}">
                <a16:creationId xmlns:a16="http://schemas.microsoft.com/office/drawing/2014/main" id="{9640F7B8-226A-4C7D-8C5E-3A8A4B6CC32F}"/>
              </a:ext>
            </a:extLst>
          </p:cNvPr>
          <p:cNvSpPr txBox="1">
            <a:spLocks noChangeArrowheads="1"/>
          </p:cNvSpPr>
          <p:nvPr/>
        </p:nvSpPr>
        <p:spPr bwMode="auto">
          <a:xfrm>
            <a:off x="468313" y="5086415"/>
            <a:ext cx="84248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400" dirty="0">
                <a:solidFill>
                  <a:srgbClr val="FF0000"/>
                </a:solidFill>
              </a:rPr>
              <a:t>③　課題を見付け、その解決に向けた学習過程を通して資質・能</a:t>
            </a:r>
            <a:endParaRPr lang="en-US" altLang="ja-JP" sz="2400" dirty="0">
              <a:solidFill>
                <a:srgbClr val="FF0000"/>
              </a:solidFill>
            </a:endParaRPr>
          </a:p>
          <a:p>
            <a:r>
              <a:rPr lang="ja-JP" altLang="en-US" sz="2400" dirty="0">
                <a:solidFill>
                  <a:srgbClr val="FF0000"/>
                </a:solidFill>
              </a:rPr>
              <a:t>　力の三つの柱を相互に関連させて高める</a:t>
            </a:r>
            <a:r>
              <a:rPr lang="ja-JP" altLang="en-US" sz="2400" dirty="0"/>
              <a:t>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41000"/>
    </mc:Choice>
    <mc:Fallback xmlns="">
      <p:transition spd="slow" advClick="0"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25EC8A0A-43B5-44E5-8079-7988B4400DBC}"/>
              </a:ext>
            </a:extLst>
          </p:cNvPr>
          <p:cNvSpPr/>
          <p:nvPr/>
        </p:nvSpPr>
        <p:spPr>
          <a:xfrm>
            <a:off x="250825" y="1268413"/>
            <a:ext cx="8642350" cy="53292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ja-JP" altLang="en-US" dirty="0"/>
          </a:p>
        </p:txBody>
      </p:sp>
      <p:sp>
        <p:nvSpPr>
          <p:cNvPr id="14339" name="AutoShape 15">
            <a:extLst>
              <a:ext uri="{FF2B5EF4-FFF2-40B4-BE49-F238E27FC236}">
                <a16:creationId xmlns:a16="http://schemas.microsoft.com/office/drawing/2014/main" id="{53899CF8-6517-41AA-902E-151262F0FDD5}"/>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体育科の改訂の趣旨及び要点</a:t>
            </a:r>
            <a:endParaRPr lang="ja-JP" altLang="en-US" sz="2800">
              <a:latin typeface="Tahoma" panose="020B0604030504040204" pitchFamily="34" charset="0"/>
            </a:endParaRPr>
          </a:p>
        </p:txBody>
      </p:sp>
      <p:sp>
        <p:nvSpPr>
          <p:cNvPr id="4" name="角丸四角形 3">
            <a:extLst>
              <a:ext uri="{FF2B5EF4-FFF2-40B4-BE49-F238E27FC236}">
                <a16:creationId xmlns:a16="http://schemas.microsoft.com/office/drawing/2014/main" id="{CA248F89-8D26-4830-8060-A39235A5FBBB}"/>
              </a:ext>
            </a:extLst>
          </p:cNvPr>
          <p:cNvSpPr/>
          <p:nvPr/>
        </p:nvSpPr>
        <p:spPr>
          <a:xfrm>
            <a:off x="2411760" y="980728"/>
            <a:ext cx="424847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400" b="1" dirty="0"/>
              <a:t>体育科改訂の要点</a:t>
            </a:r>
          </a:p>
        </p:txBody>
      </p:sp>
      <p:sp>
        <p:nvSpPr>
          <p:cNvPr id="7" name="AutoShape 16">
            <a:extLst>
              <a:ext uri="{FF2B5EF4-FFF2-40B4-BE49-F238E27FC236}">
                <a16:creationId xmlns:a16="http://schemas.microsoft.com/office/drawing/2014/main" id="{E5EAEF76-B61F-4A06-B937-210C2D68BE2E}"/>
              </a:ext>
            </a:extLst>
          </p:cNvPr>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P9~10</a:t>
            </a:r>
            <a:endParaRPr lang="ja-JP" altLang="en-US" dirty="0"/>
          </a:p>
        </p:txBody>
      </p:sp>
      <p:sp>
        <p:nvSpPr>
          <p:cNvPr id="8" name="メモ 7">
            <a:extLst>
              <a:ext uri="{FF2B5EF4-FFF2-40B4-BE49-F238E27FC236}">
                <a16:creationId xmlns:a16="http://schemas.microsoft.com/office/drawing/2014/main" id="{B638436C-E11F-4EC9-B024-33C20341CBDF}"/>
              </a:ext>
            </a:extLst>
          </p:cNvPr>
          <p:cNvSpPr/>
          <p:nvPr/>
        </p:nvSpPr>
        <p:spPr>
          <a:xfrm>
            <a:off x="395288" y="1773238"/>
            <a:ext cx="3024187" cy="503237"/>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eaLnBrk="0" hangingPunct="0">
              <a:defRPr/>
            </a:pPr>
            <a:r>
              <a:rPr lang="ja-JP" altLang="en-US" sz="2400" dirty="0">
                <a:latin typeface="ＤＦ特太ゴシック体" pitchFamily="49" charset="-128"/>
                <a:ea typeface="ＤＦ特太ゴシック体" pitchFamily="49" charset="-128"/>
              </a:rPr>
              <a:t>イ 内容構成の改善</a:t>
            </a:r>
          </a:p>
        </p:txBody>
      </p:sp>
      <p:sp>
        <p:nvSpPr>
          <p:cNvPr id="9" name="テキスト ボックス 8">
            <a:extLst>
              <a:ext uri="{FF2B5EF4-FFF2-40B4-BE49-F238E27FC236}">
                <a16:creationId xmlns:a16="http://schemas.microsoft.com/office/drawing/2014/main" id="{97D578C8-C042-43AA-AC26-F096655816D3}"/>
              </a:ext>
            </a:extLst>
          </p:cNvPr>
          <p:cNvSpPr txBox="1"/>
          <p:nvPr/>
        </p:nvSpPr>
        <p:spPr>
          <a:xfrm>
            <a:off x="1295512" y="2564160"/>
            <a:ext cx="6480968" cy="1200329"/>
          </a:xfrm>
          <a:prstGeom prst="rect">
            <a:avLst/>
          </a:prstGeom>
          <a:solidFill>
            <a:srgbClr val="FFFF00"/>
          </a:solidFill>
          <a:ln w="19050">
            <a:solidFill>
              <a:srgbClr val="FF0000"/>
            </a:solidFill>
          </a:ln>
        </p:spPr>
        <p:txBody>
          <a:bodyPr wrap="square" rtlCol="0">
            <a:spAutoFit/>
          </a:bodyPr>
          <a:lstStyle/>
          <a:p>
            <a:r>
              <a:rPr kumimoji="1" lang="ja-JP" altLang="en-US" sz="2400" dirty="0">
                <a:solidFill>
                  <a:srgbClr val="FF0000"/>
                </a:solidFill>
              </a:rPr>
              <a:t>（</a:t>
            </a:r>
            <a:r>
              <a:rPr kumimoji="1" lang="en-US" altLang="ja-JP" sz="2400" dirty="0">
                <a:solidFill>
                  <a:srgbClr val="FF0000"/>
                </a:solidFill>
              </a:rPr>
              <a:t>1</a:t>
            </a:r>
            <a:r>
              <a:rPr kumimoji="1" lang="ja-JP" altLang="en-US" sz="2400" dirty="0">
                <a:solidFill>
                  <a:srgbClr val="FF0000"/>
                </a:solidFill>
              </a:rPr>
              <a:t>）知識及び技能</a:t>
            </a:r>
            <a:r>
              <a:rPr kumimoji="1" lang="ja-JP" altLang="en-US" sz="2000" dirty="0"/>
              <a:t>（「体つくり運動系」は知識及び運動）</a:t>
            </a:r>
            <a:endParaRPr kumimoji="1" lang="en-US" altLang="ja-JP" sz="2000" dirty="0"/>
          </a:p>
          <a:p>
            <a:r>
              <a:rPr lang="ja-JP" altLang="en-US" sz="2400" dirty="0">
                <a:solidFill>
                  <a:srgbClr val="FF0000"/>
                </a:solidFill>
              </a:rPr>
              <a:t>（</a:t>
            </a:r>
            <a:r>
              <a:rPr lang="en-US" altLang="ja-JP" sz="2400" dirty="0">
                <a:solidFill>
                  <a:srgbClr val="FF0000"/>
                </a:solidFill>
              </a:rPr>
              <a:t>2</a:t>
            </a:r>
            <a:r>
              <a:rPr lang="ja-JP" altLang="en-US" sz="2400" dirty="0">
                <a:solidFill>
                  <a:srgbClr val="FF0000"/>
                </a:solidFill>
              </a:rPr>
              <a:t>）思考力、判断力、表現力等</a:t>
            </a:r>
            <a:endParaRPr lang="en-US" altLang="ja-JP" sz="2400" dirty="0">
              <a:solidFill>
                <a:srgbClr val="FF0000"/>
              </a:solidFill>
            </a:endParaRPr>
          </a:p>
          <a:p>
            <a:r>
              <a:rPr kumimoji="1" lang="ja-JP" altLang="en-US" sz="2400" dirty="0">
                <a:solidFill>
                  <a:srgbClr val="FF0000"/>
                </a:solidFill>
              </a:rPr>
              <a:t>（</a:t>
            </a:r>
            <a:r>
              <a:rPr kumimoji="1" lang="en-US" altLang="ja-JP" sz="2400" dirty="0">
                <a:solidFill>
                  <a:srgbClr val="FF0000"/>
                </a:solidFill>
              </a:rPr>
              <a:t>3</a:t>
            </a:r>
            <a:r>
              <a:rPr kumimoji="1" lang="ja-JP" altLang="en-US" sz="2400" dirty="0">
                <a:solidFill>
                  <a:srgbClr val="FF0000"/>
                </a:solidFill>
              </a:rPr>
              <a:t>）学びに向かう力、人間性等</a:t>
            </a:r>
          </a:p>
        </p:txBody>
      </p:sp>
      <p:sp>
        <p:nvSpPr>
          <p:cNvPr id="10" name="テキスト ボックス 9">
            <a:extLst>
              <a:ext uri="{FF2B5EF4-FFF2-40B4-BE49-F238E27FC236}">
                <a16:creationId xmlns:a16="http://schemas.microsoft.com/office/drawing/2014/main" id="{0B7F9765-E434-4B6D-B228-5BE13CD6EAC1}"/>
              </a:ext>
            </a:extLst>
          </p:cNvPr>
          <p:cNvSpPr txBox="1"/>
          <p:nvPr/>
        </p:nvSpPr>
        <p:spPr>
          <a:xfrm>
            <a:off x="719572" y="3790731"/>
            <a:ext cx="7704856" cy="646331"/>
          </a:xfrm>
          <a:prstGeom prst="rect">
            <a:avLst/>
          </a:prstGeom>
          <a:noFill/>
        </p:spPr>
        <p:txBody>
          <a:bodyPr wrap="square" rtlCol="0">
            <a:spAutoFit/>
          </a:bodyPr>
          <a:lstStyle/>
          <a:p>
            <a:r>
              <a:rPr kumimoji="1" lang="en-US" altLang="ja-JP" dirty="0"/>
              <a:t>※</a:t>
            </a:r>
            <a:r>
              <a:rPr kumimoji="1" lang="ja-JP" altLang="en-US" dirty="0"/>
              <a:t>運動領域においては、</a:t>
            </a:r>
            <a:r>
              <a:rPr lang="ja-JP" altLang="en-US" dirty="0"/>
              <a:t>従前より「態度」を指導内容として示していることから</a:t>
            </a:r>
            <a:endParaRPr lang="en-US" altLang="ja-JP" dirty="0"/>
          </a:p>
          <a:p>
            <a:r>
              <a:rPr lang="ja-JP" altLang="en-US" dirty="0"/>
              <a:t>　「学びに向かう力・人間性等」に対応した内容を示す</a:t>
            </a:r>
            <a:endParaRPr kumimoji="1" lang="ja-JP" altLang="en-US" dirty="0"/>
          </a:p>
        </p:txBody>
      </p:sp>
      <p:sp>
        <p:nvSpPr>
          <p:cNvPr id="3" name="テキスト ボックス 2">
            <a:extLst>
              <a:ext uri="{FF2B5EF4-FFF2-40B4-BE49-F238E27FC236}">
                <a16:creationId xmlns:a16="http://schemas.microsoft.com/office/drawing/2014/main" id="{2754C3E7-81F3-44F8-8B98-B02B25EF2A1E}"/>
              </a:ext>
            </a:extLst>
          </p:cNvPr>
          <p:cNvSpPr txBox="1"/>
          <p:nvPr/>
        </p:nvSpPr>
        <p:spPr>
          <a:xfrm>
            <a:off x="3743908" y="2178568"/>
            <a:ext cx="1584176" cy="400110"/>
          </a:xfrm>
          <a:prstGeom prst="rect">
            <a:avLst/>
          </a:prstGeom>
          <a:noFill/>
        </p:spPr>
        <p:txBody>
          <a:bodyPr wrap="square" rtlCol="0">
            <a:spAutoFit/>
          </a:bodyPr>
          <a:lstStyle/>
          <a:p>
            <a:pPr algn="ctr"/>
            <a:r>
              <a:rPr kumimoji="1" lang="ja-JP" altLang="en-US" sz="2000" b="1" dirty="0"/>
              <a:t>運動領域</a:t>
            </a:r>
          </a:p>
        </p:txBody>
      </p:sp>
      <p:sp>
        <p:nvSpPr>
          <p:cNvPr id="12" name="テキスト ボックス 11">
            <a:extLst>
              <a:ext uri="{FF2B5EF4-FFF2-40B4-BE49-F238E27FC236}">
                <a16:creationId xmlns:a16="http://schemas.microsoft.com/office/drawing/2014/main" id="{97D578C8-C042-43AA-AC26-F096655816D3}"/>
              </a:ext>
            </a:extLst>
          </p:cNvPr>
          <p:cNvSpPr txBox="1"/>
          <p:nvPr/>
        </p:nvSpPr>
        <p:spPr>
          <a:xfrm>
            <a:off x="1331516" y="5046275"/>
            <a:ext cx="6480968" cy="830997"/>
          </a:xfrm>
          <a:prstGeom prst="rect">
            <a:avLst/>
          </a:prstGeom>
          <a:solidFill>
            <a:srgbClr val="FFFF00"/>
          </a:solidFill>
          <a:ln w="19050">
            <a:solidFill>
              <a:srgbClr val="FF0000"/>
            </a:solidFill>
          </a:ln>
        </p:spPr>
        <p:txBody>
          <a:bodyPr wrap="square" rtlCol="0">
            <a:spAutoFit/>
          </a:bodyPr>
          <a:lstStyle/>
          <a:p>
            <a:r>
              <a:rPr kumimoji="1" lang="ja-JP" altLang="en-US" sz="2400" dirty="0">
                <a:solidFill>
                  <a:srgbClr val="FF0000"/>
                </a:solidFill>
              </a:rPr>
              <a:t>（</a:t>
            </a:r>
            <a:r>
              <a:rPr kumimoji="1" lang="en-US" altLang="ja-JP" sz="2400" dirty="0">
                <a:solidFill>
                  <a:srgbClr val="FF0000"/>
                </a:solidFill>
              </a:rPr>
              <a:t>1</a:t>
            </a:r>
            <a:r>
              <a:rPr kumimoji="1" lang="ja-JP" altLang="en-US" sz="2400" dirty="0">
                <a:solidFill>
                  <a:srgbClr val="FF0000"/>
                </a:solidFill>
              </a:rPr>
              <a:t>）知識及び技能</a:t>
            </a:r>
            <a:endParaRPr kumimoji="1" lang="en-US" altLang="ja-JP" sz="2000" dirty="0"/>
          </a:p>
          <a:p>
            <a:r>
              <a:rPr lang="ja-JP" altLang="en-US" sz="2400" dirty="0">
                <a:solidFill>
                  <a:srgbClr val="FF0000"/>
                </a:solidFill>
              </a:rPr>
              <a:t>（</a:t>
            </a:r>
            <a:r>
              <a:rPr lang="en-US" altLang="ja-JP" sz="2400" dirty="0">
                <a:solidFill>
                  <a:srgbClr val="FF0000"/>
                </a:solidFill>
              </a:rPr>
              <a:t>2</a:t>
            </a:r>
            <a:r>
              <a:rPr lang="ja-JP" altLang="en-US" sz="2400" dirty="0">
                <a:solidFill>
                  <a:srgbClr val="FF0000"/>
                </a:solidFill>
              </a:rPr>
              <a:t>）思考力、判断力、表現力等</a:t>
            </a:r>
            <a:endParaRPr kumimoji="1" lang="ja-JP" altLang="en-US" sz="2400" dirty="0">
              <a:solidFill>
                <a:srgbClr val="FF0000"/>
              </a:solidFill>
            </a:endParaRPr>
          </a:p>
        </p:txBody>
      </p:sp>
      <p:sp>
        <p:nvSpPr>
          <p:cNvPr id="13" name="テキスト ボックス 12">
            <a:extLst>
              <a:ext uri="{FF2B5EF4-FFF2-40B4-BE49-F238E27FC236}">
                <a16:creationId xmlns:a16="http://schemas.microsoft.com/office/drawing/2014/main" id="{54D3EC3A-537A-462B-8EC9-AFCA0B67592E}"/>
              </a:ext>
            </a:extLst>
          </p:cNvPr>
          <p:cNvSpPr txBox="1"/>
          <p:nvPr/>
        </p:nvSpPr>
        <p:spPr>
          <a:xfrm>
            <a:off x="3779912" y="4621860"/>
            <a:ext cx="1584176" cy="400110"/>
          </a:xfrm>
          <a:prstGeom prst="rect">
            <a:avLst/>
          </a:prstGeom>
          <a:noFill/>
        </p:spPr>
        <p:txBody>
          <a:bodyPr wrap="square" rtlCol="0">
            <a:spAutoFit/>
          </a:bodyPr>
          <a:lstStyle/>
          <a:p>
            <a:pPr algn="ctr"/>
            <a:r>
              <a:rPr lang="ja-JP" altLang="en-US" sz="2000" b="1" dirty="0"/>
              <a:t>保健</a:t>
            </a:r>
            <a:r>
              <a:rPr kumimoji="1" lang="ja-JP" altLang="en-US" sz="2000" b="1" dirty="0"/>
              <a:t>領域</a:t>
            </a:r>
          </a:p>
        </p:txBody>
      </p:sp>
      <p:sp>
        <p:nvSpPr>
          <p:cNvPr id="14" name="テキスト ボックス 13">
            <a:extLst>
              <a:ext uri="{FF2B5EF4-FFF2-40B4-BE49-F238E27FC236}">
                <a16:creationId xmlns:a16="http://schemas.microsoft.com/office/drawing/2014/main" id="{0B7F9765-E434-4B6D-B228-5BE13CD6EAC1}"/>
              </a:ext>
            </a:extLst>
          </p:cNvPr>
          <p:cNvSpPr txBox="1"/>
          <p:nvPr/>
        </p:nvSpPr>
        <p:spPr>
          <a:xfrm>
            <a:off x="1043608" y="5951021"/>
            <a:ext cx="7092912" cy="646331"/>
          </a:xfrm>
          <a:prstGeom prst="rect">
            <a:avLst/>
          </a:prstGeom>
          <a:noFill/>
        </p:spPr>
        <p:txBody>
          <a:bodyPr wrap="square" rtlCol="0">
            <a:spAutoFit/>
          </a:bodyPr>
          <a:lstStyle/>
          <a:p>
            <a:r>
              <a:rPr kumimoji="1" lang="en-US" altLang="ja-JP" dirty="0"/>
              <a:t>※</a:t>
            </a:r>
            <a:r>
              <a:rPr kumimoji="1" lang="ja-JP" altLang="en-US" dirty="0"/>
              <a:t>健康な生活と疾病の予防、心身の発育発達と心の健康、健康と環境、</a:t>
            </a:r>
            <a:endParaRPr kumimoji="1" lang="en-US" altLang="ja-JP" dirty="0"/>
          </a:p>
          <a:p>
            <a:r>
              <a:rPr lang="ja-JP" altLang="en-US" dirty="0"/>
              <a:t>　</a:t>
            </a:r>
            <a:r>
              <a:rPr kumimoji="1" lang="ja-JP" altLang="en-US" dirty="0"/>
              <a:t>傷害の防止、社会生活と健康等の</a:t>
            </a:r>
            <a:r>
              <a:rPr lang="ja-JP" altLang="en-US" dirty="0"/>
              <a:t>保健</a:t>
            </a:r>
            <a:r>
              <a:rPr kumimoji="1" lang="ja-JP" altLang="en-US" dirty="0"/>
              <a:t>の基礎的な内容</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910"/>
    </mc:Choice>
    <mc:Fallback xmlns="">
      <p:transition spd="slow" advTm="42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15">
            <a:extLst>
              <a:ext uri="{FF2B5EF4-FFF2-40B4-BE49-F238E27FC236}">
                <a16:creationId xmlns:a16="http://schemas.microsoft.com/office/drawing/2014/main" id="{4DA51626-B015-4C34-96C1-D76802EE2B39}"/>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体育科の改訂の趣旨及び要点</a:t>
            </a:r>
            <a:endParaRPr lang="ja-JP" altLang="en-US" sz="2800">
              <a:latin typeface="Tahoma" panose="020B0604030504040204" pitchFamily="34" charset="0"/>
            </a:endParaRPr>
          </a:p>
        </p:txBody>
      </p:sp>
      <p:sp>
        <p:nvSpPr>
          <p:cNvPr id="4" name="正方形/長方形 3">
            <a:extLst>
              <a:ext uri="{FF2B5EF4-FFF2-40B4-BE49-F238E27FC236}">
                <a16:creationId xmlns:a16="http://schemas.microsoft.com/office/drawing/2014/main" id="{528B1BE7-108B-4697-B17A-37ABCBCCCDC7}"/>
              </a:ext>
            </a:extLst>
          </p:cNvPr>
          <p:cNvSpPr/>
          <p:nvPr/>
        </p:nvSpPr>
        <p:spPr>
          <a:xfrm>
            <a:off x="250825" y="1268413"/>
            <a:ext cx="8642350" cy="53292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ja-JP" altLang="en-US" dirty="0"/>
          </a:p>
        </p:txBody>
      </p:sp>
      <p:sp>
        <p:nvSpPr>
          <p:cNvPr id="5" name="角丸四角形 4">
            <a:extLst>
              <a:ext uri="{FF2B5EF4-FFF2-40B4-BE49-F238E27FC236}">
                <a16:creationId xmlns:a16="http://schemas.microsoft.com/office/drawing/2014/main" id="{D81D147F-FF65-4C19-A989-D3C97ADB3960}"/>
              </a:ext>
            </a:extLst>
          </p:cNvPr>
          <p:cNvSpPr/>
          <p:nvPr/>
        </p:nvSpPr>
        <p:spPr>
          <a:xfrm>
            <a:off x="2411760" y="980728"/>
            <a:ext cx="424847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400" b="1" dirty="0"/>
              <a:t>体育科改訂の要点</a:t>
            </a:r>
          </a:p>
        </p:txBody>
      </p:sp>
      <p:sp>
        <p:nvSpPr>
          <p:cNvPr id="6" name="メモ 5">
            <a:extLst>
              <a:ext uri="{FF2B5EF4-FFF2-40B4-BE49-F238E27FC236}">
                <a16:creationId xmlns:a16="http://schemas.microsoft.com/office/drawing/2014/main" id="{161FEE5E-D76F-45EF-BF63-609F81307C15}"/>
              </a:ext>
            </a:extLst>
          </p:cNvPr>
          <p:cNvSpPr/>
          <p:nvPr/>
        </p:nvSpPr>
        <p:spPr>
          <a:xfrm>
            <a:off x="395288" y="1773238"/>
            <a:ext cx="4824412" cy="503237"/>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eaLnBrk="0" hangingPunct="0">
              <a:defRPr/>
            </a:pPr>
            <a:r>
              <a:rPr lang="ja-JP" altLang="en-US" sz="2400" dirty="0">
                <a:latin typeface="ＤＦ特太ゴシック体" pitchFamily="49" charset="-128"/>
                <a:ea typeface="ＤＦ特太ゴシック体" pitchFamily="49" charset="-128"/>
              </a:rPr>
              <a:t>ウ 内容及び内容の取扱いの改善</a:t>
            </a:r>
          </a:p>
        </p:txBody>
      </p:sp>
      <p:sp>
        <p:nvSpPr>
          <p:cNvPr id="16392" name="テキスト ボックス 6">
            <a:extLst>
              <a:ext uri="{FF2B5EF4-FFF2-40B4-BE49-F238E27FC236}">
                <a16:creationId xmlns:a16="http://schemas.microsoft.com/office/drawing/2014/main" id="{CE0FC7A8-93D8-40CD-93DA-95B8DC39EEBA}"/>
              </a:ext>
            </a:extLst>
          </p:cNvPr>
          <p:cNvSpPr txBox="1">
            <a:spLocks noChangeArrowheads="1"/>
          </p:cNvSpPr>
          <p:nvPr/>
        </p:nvSpPr>
        <p:spPr bwMode="auto">
          <a:xfrm>
            <a:off x="395288" y="2420938"/>
            <a:ext cx="3455987" cy="461962"/>
          </a:xfrm>
          <a:prstGeom prst="rect">
            <a:avLst/>
          </a:prstGeom>
          <a:solidFill>
            <a:schemeClr val="accent1">
              <a:lumMod val="40000"/>
              <a:lumOff val="60000"/>
            </a:schemeClr>
          </a:solidFill>
          <a:ln w="9525">
            <a:noFill/>
            <a:miter lim="800000"/>
            <a:headEnd/>
            <a:tailEnd/>
          </a:ln>
        </p:spPr>
        <p:txBody>
          <a:bodyPr>
            <a:spAutoFit/>
          </a:bodyPr>
          <a:lstStyle/>
          <a:p>
            <a:pPr eaLnBrk="0" hangingPunct="0">
              <a:defRPr/>
            </a:pPr>
            <a:r>
              <a:rPr kumimoji="0" lang="en-US" altLang="ja-JP" sz="2400" dirty="0">
                <a:ea typeface="+mn-ea"/>
              </a:rPr>
              <a:t>  (</a:t>
            </a:r>
            <a:r>
              <a:rPr kumimoji="0" lang="ja-JP" altLang="en-US" sz="2400" dirty="0">
                <a:ea typeface="+mn-ea"/>
              </a:rPr>
              <a:t>ｴ</a:t>
            </a:r>
            <a:r>
              <a:rPr kumimoji="0" lang="en-US" altLang="ja-JP" sz="2400" dirty="0">
                <a:ea typeface="+mn-ea"/>
              </a:rPr>
              <a:t>)</a:t>
            </a:r>
            <a:r>
              <a:rPr kumimoji="0" lang="ja-JP" altLang="en-US" sz="2400" dirty="0">
                <a:ea typeface="+mn-ea"/>
              </a:rPr>
              <a:t>　体つくり運動系　</a:t>
            </a:r>
            <a:endParaRPr lang="ja-JP" altLang="en-US" sz="2400" dirty="0">
              <a:ea typeface="+mn-ea"/>
            </a:endParaRPr>
          </a:p>
        </p:txBody>
      </p:sp>
      <p:sp>
        <p:nvSpPr>
          <p:cNvPr id="16393" name="テキスト ボックス 7">
            <a:extLst>
              <a:ext uri="{FF2B5EF4-FFF2-40B4-BE49-F238E27FC236}">
                <a16:creationId xmlns:a16="http://schemas.microsoft.com/office/drawing/2014/main" id="{5F140B96-6464-4475-8F47-60BFD4257061}"/>
              </a:ext>
            </a:extLst>
          </p:cNvPr>
          <p:cNvSpPr txBox="1">
            <a:spLocks noChangeArrowheads="1"/>
          </p:cNvSpPr>
          <p:nvPr/>
        </p:nvSpPr>
        <p:spPr bwMode="auto">
          <a:xfrm>
            <a:off x="395288" y="5703888"/>
            <a:ext cx="3455987" cy="461962"/>
          </a:xfrm>
          <a:prstGeom prst="rect">
            <a:avLst/>
          </a:prstGeom>
          <a:solidFill>
            <a:schemeClr val="accent1">
              <a:lumMod val="40000"/>
              <a:lumOff val="60000"/>
            </a:schemeClr>
          </a:solidFill>
          <a:ln w="9525">
            <a:noFill/>
            <a:miter lim="800000"/>
            <a:headEnd/>
            <a:tailEnd/>
          </a:ln>
        </p:spPr>
        <p:txBody>
          <a:bodyPr>
            <a:spAutoFit/>
          </a:bodyPr>
          <a:lstStyle/>
          <a:p>
            <a:pPr eaLnBrk="0" hangingPunct="0">
              <a:defRPr/>
            </a:pPr>
            <a:r>
              <a:rPr kumimoji="0" lang="en-US" altLang="ja-JP" sz="2400" dirty="0">
                <a:ea typeface="+mn-ea"/>
              </a:rPr>
              <a:t>  (</a:t>
            </a:r>
            <a:r>
              <a:rPr kumimoji="0" lang="ja-JP" altLang="en-US" sz="2400" dirty="0">
                <a:ea typeface="+mn-ea"/>
              </a:rPr>
              <a:t>ｵ</a:t>
            </a:r>
            <a:r>
              <a:rPr kumimoji="0" lang="en-US" altLang="ja-JP" sz="2400" dirty="0">
                <a:ea typeface="+mn-ea"/>
              </a:rPr>
              <a:t>)  </a:t>
            </a:r>
            <a:r>
              <a:rPr kumimoji="0" lang="ja-JP" altLang="en-US" sz="2400" dirty="0">
                <a:ea typeface="+mn-ea"/>
              </a:rPr>
              <a:t>器械運動系　</a:t>
            </a:r>
            <a:endParaRPr lang="ja-JP" altLang="en-US" sz="2400" dirty="0">
              <a:ea typeface="+mn-ea"/>
            </a:endParaRPr>
          </a:p>
        </p:txBody>
      </p:sp>
      <p:graphicFrame>
        <p:nvGraphicFramePr>
          <p:cNvPr id="9" name="表 8">
            <a:extLst>
              <a:ext uri="{FF2B5EF4-FFF2-40B4-BE49-F238E27FC236}">
                <a16:creationId xmlns:a16="http://schemas.microsoft.com/office/drawing/2014/main" id="{5FD3010D-57BE-421B-B1A4-90C63FF37260}"/>
              </a:ext>
            </a:extLst>
          </p:cNvPr>
          <p:cNvGraphicFramePr>
            <a:graphicFrameLocks noGrp="1"/>
          </p:cNvGraphicFramePr>
          <p:nvPr>
            <p:extLst>
              <p:ext uri="{D42A27DB-BD31-4B8C-83A1-F6EECF244321}">
                <p14:modId xmlns:p14="http://schemas.microsoft.com/office/powerpoint/2010/main" val="1256065505"/>
              </p:ext>
            </p:extLst>
          </p:nvPr>
        </p:nvGraphicFramePr>
        <p:xfrm>
          <a:off x="468313" y="2959100"/>
          <a:ext cx="8353425" cy="2001839"/>
        </p:xfrm>
        <a:graphic>
          <a:graphicData uri="http://schemas.openxmlformats.org/drawingml/2006/table">
            <a:tbl>
              <a:tblPr/>
              <a:tblGrid>
                <a:gridCol w="1057635">
                  <a:extLst>
                    <a:ext uri="{9D8B030D-6E8A-4147-A177-3AD203B41FA5}">
                      <a16:colId xmlns:a16="http://schemas.microsoft.com/office/drawing/2014/main" val="20000"/>
                    </a:ext>
                  </a:extLst>
                </a:gridCol>
                <a:gridCol w="2247909">
                  <a:extLst>
                    <a:ext uri="{9D8B030D-6E8A-4147-A177-3AD203B41FA5}">
                      <a16:colId xmlns:a16="http://schemas.microsoft.com/office/drawing/2014/main" val="20001"/>
                    </a:ext>
                  </a:extLst>
                </a:gridCol>
                <a:gridCol w="5047881">
                  <a:extLst>
                    <a:ext uri="{9D8B030D-6E8A-4147-A177-3AD203B41FA5}">
                      <a16:colId xmlns:a16="http://schemas.microsoft.com/office/drawing/2014/main" val="20002"/>
                    </a:ext>
                  </a:extLst>
                </a:gridCol>
              </a:tblGrid>
              <a:tr h="487868">
                <a:tc>
                  <a:txBody>
                    <a:bodyPr/>
                    <a:lstStyle/>
                    <a:p>
                      <a:pPr algn="ctr">
                        <a:lnSpc>
                          <a:spcPct val="200000"/>
                        </a:lnSpc>
                        <a:spcAft>
                          <a:spcPts val="0"/>
                        </a:spcAft>
                      </a:pPr>
                      <a:r>
                        <a:rPr lang="ja-JP" sz="1600" kern="100" dirty="0">
                          <a:latin typeface="Century"/>
                          <a:ea typeface="ＭＳ 明朝"/>
                          <a:cs typeface="Times New Roman"/>
                        </a:rPr>
                        <a:t>発達段階</a:t>
                      </a:r>
                    </a:p>
                  </a:txBody>
                  <a:tcPr marL="62869" marR="62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ctr">
                        <a:lnSpc>
                          <a:spcPct val="200000"/>
                        </a:lnSpc>
                        <a:spcAft>
                          <a:spcPts val="0"/>
                        </a:spcAft>
                      </a:pPr>
                      <a:r>
                        <a:rPr lang="ja-JP" sz="1600" kern="100" dirty="0">
                          <a:latin typeface="Century"/>
                          <a:ea typeface="ＭＳ 明朝"/>
                          <a:cs typeface="Times New Roman"/>
                        </a:rPr>
                        <a:t>領域名</a:t>
                      </a:r>
                    </a:p>
                  </a:txBody>
                  <a:tcPr marL="62869" marR="62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ja-JP" sz="1600" kern="100" dirty="0">
                          <a:latin typeface="Century"/>
                          <a:ea typeface="ＭＳ 明朝"/>
                          <a:cs typeface="Times New Roman"/>
                        </a:rPr>
                        <a:t>内容</a:t>
                      </a:r>
                    </a:p>
                  </a:txBody>
                  <a:tcPr marL="62869" marR="62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04657">
                <a:tc>
                  <a:txBody>
                    <a:bodyPr/>
                    <a:lstStyle/>
                    <a:p>
                      <a:pPr algn="ctr">
                        <a:lnSpc>
                          <a:spcPct val="200000"/>
                        </a:lnSpc>
                        <a:spcAft>
                          <a:spcPts val="0"/>
                        </a:spcAft>
                      </a:pPr>
                      <a:r>
                        <a:rPr lang="ja-JP" sz="1600" kern="100" dirty="0">
                          <a:latin typeface="Century"/>
                          <a:ea typeface="ＭＳ 明朝"/>
                          <a:cs typeface="Times New Roman"/>
                        </a:rPr>
                        <a:t>低学年</a:t>
                      </a: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ja-JP" sz="1600" u="sng" kern="100" dirty="0">
                          <a:solidFill>
                            <a:srgbClr val="FF0000"/>
                          </a:solidFill>
                          <a:effectLst/>
                          <a:latin typeface="Century"/>
                          <a:ea typeface="ＭＳ 明朝"/>
                          <a:cs typeface="Times New Roman"/>
                        </a:rPr>
                        <a:t>体つくりの運動遊び</a:t>
                      </a:r>
                      <a:endParaRPr lang="ja-JP" sz="1600" kern="100" dirty="0">
                        <a:solidFill>
                          <a:srgbClr val="FF0000"/>
                        </a:solidFill>
                        <a:effectLst/>
                        <a:latin typeface="Century"/>
                        <a:ea typeface="ＭＳ 明朝"/>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ja-JP" sz="1600" kern="100" dirty="0">
                          <a:latin typeface="Century"/>
                          <a:ea typeface="ＭＳ 明朝"/>
                          <a:cs typeface="Times New Roman"/>
                        </a:rPr>
                        <a:t>体ほぐしの運動</a:t>
                      </a:r>
                      <a:r>
                        <a:rPr lang="ja-JP" sz="1600" u="sng" kern="100" dirty="0">
                          <a:solidFill>
                            <a:srgbClr val="FF0000"/>
                          </a:solidFill>
                          <a:latin typeface="Century"/>
                          <a:ea typeface="ＭＳ 明朝"/>
                          <a:cs typeface="Times New Roman"/>
                        </a:rPr>
                        <a:t>遊び</a:t>
                      </a:r>
                      <a:r>
                        <a:rPr lang="ja-JP" sz="1600" kern="100" dirty="0">
                          <a:latin typeface="Century"/>
                          <a:ea typeface="ＭＳ 明朝"/>
                          <a:cs typeface="Times New Roman"/>
                        </a:rPr>
                        <a:t>、</a:t>
                      </a:r>
                      <a:r>
                        <a:rPr lang="ja-JP" sz="1600" u="none" kern="100" dirty="0">
                          <a:latin typeface="Century"/>
                          <a:ea typeface="ＭＳ 明朝"/>
                          <a:cs typeface="Times New Roman"/>
                        </a:rPr>
                        <a:t>多様な動きをつくる運動</a:t>
                      </a:r>
                      <a:r>
                        <a:rPr lang="ja-JP" sz="1600" u="sng" kern="100" dirty="0">
                          <a:solidFill>
                            <a:srgbClr val="FF0000"/>
                          </a:solidFill>
                          <a:latin typeface="Century"/>
                          <a:ea typeface="ＭＳ 明朝"/>
                          <a:cs typeface="Times New Roman"/>
                        </a:rPr>
                        <a:t>遊び</a:t>
                      </a:r>
                      <a:endParaRPr lang="ja-JP" sz="1600" kern="100" dirty="0">
                        <a:solidFill>
                          <a:srgbClr val="FF0000"/>
                        </a:solidFill>
                        <a:latin typeface="Century"/>
                        <a:ea typeface="ＭＳ 明朝"/>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4657">
                <a:tc>
                  <a:txBody>
                    <a:bodyPr/>
                    <a:lstStyle/>
                    <a:p>
                      <a:pPr algn="ctr">
                        <a:lnSpc>
                          <a:spcPct val="200000"/>
                        </a:lnSpc>
                        <a:spcAft>
                          <a:spcPts val="0"/>
                        </a:spcAft>
                      </a:pPr>
                      <a:r>
                        <a:rPr lang="ja-JP" sz="1600" kern="100" dirty="0">
                          <a:latin typeface="Century"/>
                          <a:ea typeface="ＭＳ 明朝"/>
                          <a:cs typeface="Times New Roman"/>
                        </a:rPr>
                        <a:t>中学年</a:t>
                      </a: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ja-JP" sz="1600" kern="100" dirty="0">
                          <a:latin typeface="Century"/>
                          <a:ea typeface="ＭＳ 明朝"/>
                          <a:cs typeface="Times New Roman"/>
                        </a:rPr>
                        <a:t>体つくり運動</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ja-JP" sz="1600" kern="100" dirty="0">
                          <a:latin typeface="Century"/>
                          <a:ea typeface="ＭＳ 明朝"/>
                          <a:cs typeface="Times New Roman"/>
                        </a:rPr>
                        <a:t>体ほぐしの運動、多様な動きをつくる運動</a:t>
                      </a: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4657">
                <a:tc>
                  <a:txBody>
                    <a:bodyPr/>
                    <a:lstStyle/>
                    <a:p>
                      <a:pPr algn="ctr">
                        <a:lnSpc>
                          <a:spcPct val="200000"/>
                        </a:lnSpc>
                        <a:spcAft>
                          <a:spcPts val="0"/>
                        </a:spcAft>
                      </a:pPr>
                      <a:r>
                        <a:rPr lang="ja-JP" sz="1600" kern="100" dirty="0">
                          <a:latin typeface="Century"/>
                          <a:ea typeface="ＭＳ 明朝"/>
                          <a:cs typeface="Times New Roman"/>
                        </a:rPr>
                        <a:t>高学年</a:t>
                      </a: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a:lnSpc>
                          <a:spcPct val="200000"/>
                        </a:lnSpc>
                        <a:spcAft>
                          <a:spcPts val="0"/>
                        </a:spcAft>
                      </a:pPr>
                      <a:r>
                        <a:rPr lang="ja-JP" sz="1600" kern="100" dirty="0">
                          <a:latin typeface="Century"/>
                          <a:ea typeface="ＭＳ 明朝"/>
                          <a:cs typeface="Times New Roman"/>
                        </a:rPr>
                        <a:t>体ほぐしの運動、</a:t>
                      </a:r>
                      <a:r>
                        <a:rPr lang="ja-JP" sz="1600" u="sng" kern="100" dirty="0">
                          <a:solidFill>
                            <a:srgbClr val="FF0000"/>
                          </a:solidFill>
                          <a:latin typeface="Century"/>
                          <a:ea typeface="ＭＳ 明朝"/>
                          <a:cs typeface="Times New Roman"/>
                        </a:rPr>
                        <a:t>体の動きを高める</a:t>
                      </a:r>
                      <a:r>
                        <a:rPr lang="ja-JP" sz="1600" kern="100" dirty="0">
                          <a:latin typeface="Century"/>
                          <a:ea typeface="ＭＳ 明朝"/>
                          <a:cs typeface="Times New Roman"/>
                        </a:rPr>
                        <a:t>運動</a:t>
                      </a: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6416" name="テキスト ボックス 9">
            <a:extLst>
              <a:ext uri="{FF2B5EF4-FFF2-40B4-BE49-F238E27FC236}">
                <a16:creationId xmlns:a16="http://schemas.microsoft.com/office/drawing/2014/main" id="{470E40D9-7B25-43CA-99D4-B772C0BB6E05}"/>
              </a:ext>
            </a:extLst>
          </p:cNvPr>
          <p:cNvSpPr txBox="1">
            <a:spLocks noChangeArrowheads="1"/>
          </p:cNvSpPr>
          <p:nvPr/>
        </p:nvSpPr>
        <p:spPr bwMode="auto">
          <a:xfrm>
            <a:off x="539750" y="6165850"/>
            <a:ext cx="4752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u="sng" dirty="0"/>
              <a:t>従前どおり、領域名等の変更なし</a:t>
            </a:r>
          </a:p>
        </p:txBody>
      </p:sp>
      <p:sp>
        <p:nvSpPr>
          <p:cNvPr id="16417" name="テキスト ボックス 10">
            <a:extLst>
              <a:ext uri="{FF2B5EF4-FFF2-40B4-BE49-F238E27FC236}">
                <a16:creationId xmlns:a16="http://schemas.microsoft.com/office/drawing/2014/main" id="{AE56A75D-899C-4008-AA0B-06DFA06B8FD1}"/>
              </a:ext>
            </a:extLst>
          </p:cNvPr>
          <p:cNvSpPr txBox="1">
            <a:spLocks noChangeArrowheads="1"/>
          </p:cNvSpPr>
          <p:nvPr/>
        </p:nvSpPr>
        <p:spPr bwMode="auto">
          <a:xfrm>
            <a:off x="468313" y="5013325"/>
            <a:ext cx="83518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a:t>※</a:t>
            </a:r>
            <a:r>
              <a:rPr lang="ja-JP" altLang="en-US"/>
              <a:t>「体の動きを高める運動」については</a:t>
            </a:r>
            <a:r>
              <a:rPr lang="ja-JP" altLang="en-US" b="1"/>
              <a:t>、</a:t>
            </a:r>
            <a:r>
              <a:rPr lang="ja-JP" altLang="en-US" b="1" i="1" u="sng"/>
              <a:t>体の柔らかさ及び巧みな動きを高めること</a:t>
            </a:r>
            <a:r>
              <a:rPr lang="ja-JP" altLang="en-US"/>
              <a:t>に　</a:t>
            </a:r>
            <a:endParaRPr lang="en-US" altLang="ja-JP"/>
          </a:p>
          <a:p>
            <a:r>
              <a:rPr lang="ja-JP" altLang="en-US"/>
              <a:t>　重点を置いて指導</a:t>
            </a:r>
          </a:p>
        </p:txBody>
      </p:sp>
      <p:sp>
        <p:nvSpPr>
          <p:cNvPr id="11" name="AutoShape 16">
            <a:extLst>
              <a:ext uri="{FF2B5EF4-FFF2-40B4-BE49-F238E27FC236}">
                <a16:creationId xmlns:a16="http://schemas.microsoft.com/office/drawing/2014/main" id="{C4940F32-019D-43E6-A9AF-587E617963A3}"/>
              </a:ext>
            </a:extLst>
          </p:cNvPr>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P11</a:t>
            </a:r>
            <a:endParaRPr lang="ja-JP" altLang="en-US"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60680"/>
    </mc:Choice>
    <mc:Fallback xmlns="">
      <p:transition spd="slow" advClick="0" advTm="60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15">
            <a:extLst>
              <a:ext uri="{FF2B5EF4-FFF2-40B4-BE49-F238E27FC236}">
                <a16:creationId xmlns:a16="http://schemas.microsoft.com/office/drawing/2014/main" id="{6C2380E7-2DBC-4A8E-95C6-B2BE8E6D3BF8}"/>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体育科の改訂の趣旨及び要点</a:t>
            </a:r>
            <a:endParaRPr lang="ja-JP" altLang="en-US" sz="2800">
              <a:latin typeface="Tahoma" panose="020B0604030504040204" pitchFamily="34" charset="0"/>
            </a:endParaRPr>
          </a:p>
        </p:txBody>
      </p:sp>
      <p:sp>
        <p:nvSpPr>
          <p:cNvPr id="4" name="正方形/長方形 3">
            <a:extLst>
              <a:ext uri="{FF2B5EF4-FFF2-40B4-BE49-F238E27FC236}">
                <a16:creationId xmlns:a16="http://schemas.microsoft.com/office/drawing/2014/main" id="{7EA51639-4EA8-4529-B1BE-D965046D0C92}"/>
              </a:ext>
            </a:extLst>
          </p:cNvPr>
          <p:cNvSpPr/>
          <p:nvPr/>
        </p:nvSpPr>
        <p:spPr>
          <a:xfrm>
            <a:off x="250825" y="1268413"/>
            <a:ext cx="8642350" cy="547370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ja-JP" altLang="en-US" dirty="0"/>
          </a:p>
        </p:txBody>
      </p:sp>
      <p:sp>
        <p:nvSpPr>
          <p:cNvPr id="5" name="角丸四角形 4">
            <a:extLst>
              <a:ext uri="{FF2B5EF4-FFF2-40B4-BE49-F238E27FC236}">
                <a16:creationId xmlns:a16="http://schemas.microsoft.com/office/drawing/2014/main" id="{0DCEFAC7-56BF-4642-8780-8F2C29202D1C}"/>
              </a:ext>
            </a:extLst>
          </p:cNvPr>
          <p:cNvSpPr/>
          <p:nvPr/>
        </p:nvSpPr>
        <p:spPr>
          <a:xfrm>
            <a:off x="2411760" y="980728"/>
            <a:ext cx="424847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400" b="1" dirty="0"/>
              <a:t>体育科改訂の要点</a:t>
            </a:r>
          </a:p>
        </p:txBody>
      </p:sp>
      <p:sp>
        <p:nvSpPr>
          <p:cNvPr id="6" name="メモ 5">
            <a:extLst>
              <a:ext uri="{FF2B5EF4-FFF2-40B4-BE49-F238E27FC236}">
                <a16:creationId xmlns:a16="http://schemas.microsoft.com/office/drawing/2014/main" id="{5BDA73E8-9103-4604-B211-FB0F850C241C}"/>
              </a:ext>
            </a:extLst>
          </p:cNvPr>
          <p:cNvSpPr/>
          <p:nvPr/>
        </p:nvSpPr>
        <p:spPr>
          <a:xfrm>
            <a:off x="395288" y="1773238"/>
            <a:ext cx="4824412" cy="503237"/>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eaLnBrk="0" hangingPunct="0">
              <a:defRPr/>
            </a:pPr>
            <a:r>
              <a:rPr lang="ja-JP" altLang="en-US" sz="2400" dirty="0">
                <a:latin typeface="ＤＦ特太ゴシック体" pitchFamily="49" charset="-128"/>
                <a:ea typeface="ＤＦ特太ゴシック体" pitchFamily="49" charset="-128"/>
              </a:rPr>
              <a:t>ウ 内容及び内容の取扱いの改善</a:t>
            </a:r>
          </a:p>
        </p:txBody>
      </p:sp>
      <p:sp>
        <p:nvSpPr>
          <p:cNvPr id="17416" name="テキスト ボックス 6">
            <a:extLst>
              <a:ext uri="{FF2B5EF4-FFF2-40B4-BE49-F238E27FC236}">
                <a16:creationId xmlns:a16="http://schemas.microsoft.com/office/drawing/2014/main" id="{E7473224-F584-4330-9E09-612C3586AB90}"/>
              </a:ext>
            </a:extLst>
          </p:cNvPr>
          <p:cNvSpPr txBox="1">
            <a:spLocks noChangeArrowheads="1"/>
          </p:cNvSpPr>
          <p:nvPr/>
        </p:nvSpPr>
        <p:spPr bwMode="auto">
          <a:xfrm>
            <a:off x="395288" y="4076700"/>
            <a:ext cx="3455987" cy="461963"/>
          </a:xfrm>
          <a:prstGeom prst="rect">
            <a:avLst/>
          </a:prstGeom>
          <a:solidFill>
            <a:schemeClr val="accent1">
              <a:lumMod val="40000"/>
              <a:lumOff val="60000"/>
            </a:schemeClr>
          </a:solidFill>
          <a:ln w="9525">
            <a:noFill/>
            <a:miter lim="800000"/>
            <a:headEnd/>
            <a:tailEnd/>
          </a:ln>
        </p:spPr>
        <p:txBody>
          <a:bodyPr>
            <a:spAutoFit/>
          </a:bodyPr>
          <a:lstStyle/>
          <a:p>
            <a:pPr eaLnBrk="0" hangingPunct="0">
              <a:defRPr/>
            </a:pPr>
            <a:r>
              <a:rPr kumimoji="0" lang="en-US" altLang="ja-JP" sz="2400" dirty="0">
                <a:ea typeface="+mn-ea"/>
              </a:rPr>
              <a:t>  (</a:t>
            </a:r>
            <a:r>
              <a:rPr kumimoji="0" lang="ja-JP" altLang="en-US" sz="2400" dirty="0">
                <a:ea typeface="+mn-ea"/>
              </a:rPr>
              <a:t>ｷ</a:t>
            </a:r>
            <a:r>
              <a:rPr kumimoji="0" lang="en-US" altLang="ja-JP" sz="2400" dirty="0">
                <a:ea typeface="+mn-ea"/>
              </a:rPr>
              <a:t>)  </a:t>
            </a:r>
            <a:r>
              <a:rPr kumimoji="0" lang="ja-JP" altLang="en-US" sz="2400" dirty="0">
                <a:ea typeface="+mn-ea"/>
              </a:rPr>
              <a:t>水泳運動系</a:t>
            </a:r>
            <a:endParaRPr lang="ja-JP" altLang="en-US" sz="2400" dirty="0">
              <a:ea typeface="+mn-ea"/>
            </a:endParaRPr>
          </a:p>
        </p:txBody>
      </p:sp>
      <p:sp>
        <p:nvSpPr>
          <p:cNvPr id="9" name="テキスト ボックス 8">
            <a:extLst>
              <a:ext uri="{FF2B5EF4-FFF2-40B4-BE49-F238E27FC236}">
                <a16:creationId xmlns:a16="http://schemas.microsoft.com/office/drawing/2014/main" id="{2C5C61D5-8ACF-4741-924B-DC8BA8187E35}"/>
              </a:ext>
            </a:extLst>
          </p:cNvPr>
          <p:cNvSpPr txBox="1">
            <a:spLocks noChangeArrowheads="1"/>
          </p:cNvSpPr>
          <p:nvPr/>
        </p:nvSpPr>
        <p:spPr bwMode="auto">
          <a:xfrm>
            <a:off x="395288" y="2420938"/>
            <a:ext cx="3455987" cy="461962"/>
          </a:xfrm>
          <a:prstGeom prst="rect">
            <a:avLst/>
          </a:prstGeom>
          <a:solidFill>
            <a:schemeClr val="accent1">
              <a:lumMod val="40000"/>
              <a:lumOff val="60000"/>
            </a:schemeClr>
          </a:solidFill>
          <a:ln w="9525">
            <a:noFill/>
            <a:miter lim="800000"/>
            <a:headEnd/>
            <a:tailEnd/>
          </a:ln>
        </p:spPr>
        <p:txBody>
          <a:bodyPr>
            <a:spAutoFit/>
          </a:bodyPr>
          <a:lstStyle/>
          <a:p>
            <a:pPr eaLnBrk="0" hangingPunct="0">
              <a:defRPr/>
            </a:pPr>
            <a:r>
              <a:rPr kumimoji="0" lang="ja-JP" altLang="en-US" sz="2400" dirty="0">
                <a:ea typeface="+mn-ea"/>
              </a:rPr>
              <a:t>  </a:t>
            </a:r>
            <a:r>
              <a:rPr kumimoji="0" lang="en-US" altLang="ja-JP" sz="2400" dirty="0">
                <a:ea typeface="+mn-ea"/>
              </a:rPr>
              <a:t>(</a:t>
            </a:r>
            <a:r>
              <a:rPr kumimoji="0" lang="ja-JP" altLang="en-US" sz="2400" dirty="0">
                <a:ea typeface="+mn-ea"/>
              </a:rPr>
              <a:t>ｶ</a:t>
            </a:r>
            <a:r>
              <a:rPr kumimoji="0" lang="en-US" altLang="ja-JP" sz="2400" dirty="0">
                <a:ea typeface="+mn-ea"/>
              </a:rPr>
              <a:t>)  </a:t>
            </a:r>
            <a:r>
              <a:rPr kumimoji="0" lang="ja-JP" altLang="en-US" sz="2400" dirty="0">
                <a:ea typeface="+mn-ea"/>
              </a:rPr>
              <a:t>陸上運動系　　</a:t>
            </a:r>
            <a:endParaRPr lang="ja-JP" altLang="en-US" sz="2400" dirty="0">
              <a:ea typeface="+mn-ea"/>
            </a:endParaRPr>
          </a:p>
        </p:txBody>
      </p:sp>
      <p:sp>
        <p:nvSpPr>
          <p:cNvPr id="17418" name="テキスト ボックス 9">
            <a:extLst>
              <a:ext uri="{FF2B5EF4-FFF2-40B4-BE49-F238E27FC236}">
                <a16:creationId xmlns:a16="http://schemas.microsoft.com/office/drawing/2014/main" id="{3275782F-9ADC-4CC6-9676-F39B2CA24F32}"/>
              </a:ext>
            </a:extLst>
          </p:cNvPr>
          <p:cNvSpPr txBox="1">
            <a:spLocks noChangeArrowheads="1"/>
          </p:cNvSpPr>
          <p:nvPr/>
        </p:nvSpPr>
        <p:spPr bwMode="auto">
          <a:xfrm>
            <a:off x="539750" y="2924175"/>
            <a:ext cx="475297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u="sng" dirty="0"/>
              <a:t>領域名等の変更なし</a:t>
            </a:r>
          </a:p>
        </p:txBody>
      </p:sp>
      <p:sp>
        <p:nvSpPr>
          <p:cNvPr id="17419" name="テキスト ボックス 10">
            <a:extLst>
              <a:ext uri="{FF2B5EF4-FFF2-40B4-BE49-F238E27FC236}">
                <a16:creationId xmlns:a16="http://schemas.microsoft.com/office/drawing/2014/main" id="{8A01681D-3057-4652-B1A9-E3C5935C1AA1}"/>
              </a:ext>
            </a:extLst>
          </p:cNvPr>
          <p:cNvSpPr txBox="1">
            <a:spLocks noChangeArrowheads="1"/>
          </p:cNvSpPr>
          <p:nvPr/>
        </p:nvSpPr>
        <p:spPr bwMode="auto">
          <a:xfrm>
            <a:off x="539750" y="3316288"/>
            <a:ext cx="8353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dirty="0"/>
              <a:t>※</a:t>
            </a:r>
            <a:r>
              <a:rPr lang="ja-JP" altLang="en-US" dirty="0"/>
              <a:t>児童の実態に応じて</a:t>
            </a:r>
            <a:r>
              <a:rPr lang="ja-JP" altLang="en-US" b="1" i="1" u="sng" dirty="0"/>
              <a:t>投の運動（遊び）</a:t>
            </a:r>
            <a:r>
              <a:rPr lang="ja-JP" altLang="en-US" dirty="0"/>
              <a:t>を加えて指導することができる</a:t>
            </a:r>
          </a:p>
        </p:txBody>
      </p:sp>
      <p:graphicFrame>
        <p:nvGraphicFramePr>
          <p:cNvPr id="12" name="表 11">
            <a:extLst>
              <a:ext uri="{FF2B5EF4-FFF2-40B4-BE49-F238E27FC236}">
                <a16:creationId xmlns:a16="http://schemas.microsoft.com/office/drawing/2014/main" id="{828A70D9-A307-4E43-8157-A738845E5547}"/>
              </a:ext>
            </a:extLst>
          </p:cNvPr>
          <p:cNvGraphicFramePr>
            <a:graphicFrameLocks noGrp="1"/>
          </p:cNvGraphicFramePr>
          <p:nvPr>
            <p:extLst>
              <p:ext uri="{D42A27DB-BD31-4B8C-83A1-F6EECF244321}">
                <p14:modId xmlns:p14="http://schemas.microsoft.com/office/powerpoint/2010/main" val="2346948589"/>
              </p:ext>
            </p:extLst>
          </p:nvPr>
        </p:nvGraphicFramePr>
        <p:xfrm>
          <a:off x="468313" y="4581525"/>
          <a:ext cx="8353425" cy="1492250"/>
        </p:xfrm>
        <a:graphic>
          <a:graphicData uri="http://schemas.openxmlformats.org/drawingml/2006/table">
            <a:tbl>
              <a:tblPr/>
              <a:tblGrid>
                <a:gridCol w="1088840">
                  <a:extLst>
                    <a:ext uri="{9D8B030D-6E8A-4147-A177-3AD203B41FA5}">
                      <a16:colId xmlns:a16="http://schemas.microsoft.com/office/drawing/2014/main" val="20000"/>
                    </a:ext>
                  </a:extLst>
                </a:gridCol>
                <a:gridCol w="1790711">
                  <a:extLst>
                    <a:ext uri="{9D8B030D-6E8A-4147-A177-3AD203B41FA5}">
                      <a16:colId xmlns:a16="http://schemas.microsoft.com/office/drawing/2014/main" val="20001"/>
                    </a:ext>
                  </a:extLst>
                </a:gridCol>
                <a:gridCol w="5473874">
                  <a:extLst>
                    <a:ext uri="{9D8B030D-6E8A-4147-A177-3AD203B41FA5}">
                      <a16:colId xmlns:a16="http://schemas.microsoft.com/office/drawing/2014/main" val="20002"/>
                    </a:ext>
                  </a:extLst>
                </a:gridCol>
              </a:tblGrid>
              <a:tr h="365752">
                <a:tc>
                  <a:txBody>
                    <a:bodyPr/>
                    <a:lstStyle/>
                    <a:p>
                      <a:pPr algn="ctr">
                        <a:lnSpc>
                          <a:spcPct val="150000"/>
                        </a:lnSpc>
                        <a:spcAft>
                          <a:spcPts val="0"/>
                        </a:spcAft>
                      </a:pPr>
                      <a:r>
                        <a:rPr lang="ja-JP" sz="1600" kern="100" dirty="0">
                          <a:latin typeface="Century"/>
                          <a:ea typeface="ＭＳ 明朝"/>
                          <a:cs typeface="Times New Roman"/>
                        </a:rPr>
                        <a:t>発達段階</a:t>
                      </a: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ja-JP" altLang="en-US" sz="1600" kern="100" dirty="0">
                          <a:latin typeface="Century"/>
                          <a:ea typeface="ＭＳ 明朝"/>
                          <a:cs typeface="Times New Roman"/>
                        </a:rPr>
                        <a:t>　</a:t>
                      </a:r>
                      <a:r>
                        <a:rPr lang="ja-JP" sz="1600" kern="100" dirty="0">
                          <a:latin typeface="Century"/>
                          <a:ea typeface="ＭＳ 明朝"/>
                          <a:cs typeface="Times New Roman"/>
                        </a:rPr>
                        <a:t>領域名</a:t>
                      </a: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ja-JP" sz="1600" kern="100" dirty="0">
                          <a:latin typeface="Century"/>
                          <a:ea typeface="ＭＳ 明朝"/>
                          <a:cs typeface="Times New Roman"/>
                        </a:rPr>
                        <a:t>内容</a:t>
                      </a: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1738">
                <a:tc>
                  <a:txBody>
                    <a:bodyPr/>
                    <a:lstStyle/>
                    <a:p>
                      <a:pPr algn="ctr">
                        <a:lnSpc>
                          <a:spcPct val="150000"/>
                        </a:lnSpc>
                        <a:spcAft>
                          <a:spcPts val="0"/>
                        </a:spcAft>
                      </a:pPr>
                      <a:r>
                        <a:rPr lang="ja-JP" sz="1600" kern="100" dirty="0">
                          <a:latin typeface="Century"/>
                          <a:ea typeface="ＭＳ 明朝"/>
                          <a:cs typeface="Times New Roman"/>
                        </a:rPr>
                        <a:t>低学年</a:t>
                      </a: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ja-JP" sz="1600" kern="100" dirty="0">
                          <a:latin typeface="Century"/>
                          <a:ea typeface="ＭＳ 明朝"/>
                          <a:cs typeface="Times New Roman"/>
                        </a:rPr>
                        <a:t>水遊び</a:t>
                      </a: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ja-JP" sz="1400" kern="0" dirty="0">
                          <a:latin typeface="Century"/>
                          <a:ea typeface="ＭＳ 明朝"/>
                          <a:cs typeface="Times New Roman"/>
                        </a:rPr>
                        <a:t>「</a:t>
                      </a:r>
                      <a:r>
                        <a:rPr lang="ja-JP" sz="1400" u="sng" kern="0" dirty="0">
                          <a:solidFill>
                            <a:srgbClr val="FF0000"/>
                          </a:solidFill>
                          <a:latin typeface="Century"/>
                          <a:ea typeface="ＭＳ 明朝"/>
                          <a:cs typeface="Times New Roman"/>
                        </a:rPr>
                        <a:t>水の中で移動する運動遊び</a:t>
                      </a:r>
                      <a:r>
                        <a:rPr lang="ja-JP" sz="1400" kern="0" dirty="0">
                          <a:latin typeface="Century"/>
                          <a:ea typeface="ＭＳ 明朝"/>
                          <a:cs typeface="Times New Roman"/>
                        </a:rPr>
                        <a:t>」及び「</a:t>
                      </a:r>
                      <a:r>
                        <a:rPr lang="ja-JP" sz="1400" u="sng" kern="0" dirty="0">
                          <a:solidFill>
                            <a:srgbClr val="FF0000"/>
                          </a:solidFill>
                          <a:latin typeface="Century"/>
                          <a:ea typeface="ＭＳ 明朝"/>
                          <a:cs typeface="Times New Roman"/>
                        </a:rPr>
                        <a:t>もぐる・浮く運動遊び</a:t>
                      </a:r>
                      <a:r>
                        <a:rPr lang="ja-JP" sz="1400" kern="0" dirty="0">
                          <a:latin typeface="Century"/>
                          <a:ea typeface="ＭＳ 明朝"/>
                          <a:cs typeface="Times New Roman"/>
                        </a:rPr>
                        <a:t>」</a:t>
                      </a:r>
                      <a:endParaRPr lang="ja-JP" sz="1400" kern="100" dirty="0">
                        <a:latin typeface="Century"/>
                        <a:ea typeface="ＭＳ 明朝"/>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9008">
                <a:tc>
                  <a:txBody>
                    <a:bodyPr/>
                    <a:lstStyle/>
                    <a:p>
                      <a:pPr algn="ctr">
                        <a:lnSpc>
                          <a:spcPct val="150000"/>
                        </a:lnSpc>
                        <a:spcAft>
                          <a:spcPts val="0"/>
                        </a:spcAft>
                      </a:pPr>
                      <a:r>
                        <a:rPr lang="ja-JP" sz="1600" kern="100">
                          <a:latin typeface="Century"/>
                          <a:ea typeface="ＭＳ 明朝"/>
                          <a:cs typeface="Times New Roman"/>
                        </a:rPr>
                        <a:t>中学年</a:t>
                      </a: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ja-JP" sz="1600" u="sng" kern="100" dirty="0">
                          <a:solidFill>
                            <a:srgbClr val="FF0000"/>
                          </a:solidFill>
                          <a:latin typeface="Century"/>
                          <a:ea typeface="ＭＳ 明朝"/>
                          <a:cs typeface="Times New Roman"/>
                        </a:rPr>
                        <a:t>水泳運動</a:t>
                      </a: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ja-JP" sz="1600" kern="100" dirty="0">
                          <a:latin typeface="Century"/>
                          <a:ea typeface="ＭＳ 明朝"/>
                          <a:cs typeface="Times New Roman"/>
                        </a:rPr>
                        <a:t>｢</a:t>
                      </a:r>
                      <a:r>
                        <a:rPr lang="ja-JP" sz="1600" u="sng" kern="100" dirty="0">
                          <a:solidFill>
                            <a:srgbClr val="FF0000"/>
                          </a:solidFill>
                          <a:latin typeface="Century"/>
                          <a:ea typeface="ＭＳ 明朝"/>
                          <a:cs typeface="Times New Roman"/>
                        </a:rPr>
                        <a:t>浮いて進む運動</a:t>
                      </a:r>
                      <a:r>
                        <a:rPr lang="ja-JP" sz="1600" kern="100" dirty="0">
                          <a:latin typeface="Century"/>
                          <a:ea typeface="ＭＳ 明朝"/>
                          <a:cs typeface="Times New Roman"/>
                        </a:rPr>
                        <a:t>｣及び「</a:t>
                      </a:r>
                      <a:r>
                        <a:rPr lang="ja-JP" sz="1600" u="sng" kern="100" dirty="0">
                          <a:solidFill>
                            <a:srgbClr val="FF0000"/>
                          </a:solidFill>
                          <a:latin typeface="Century"/>
                          <a:ea typeface="ＭＳ 明朝"/>
                          <a:cs typeface="Times New Roman"/>
                        </a:rPr>
                        <a:t>もぐる・浮く運動</a:t>
                      </a:r>
                      <a:r>
                        <a:rPr lang="ja-JP" sz="1600" kern="100" dirty="0">
                          <a:latin typeface="Century"/>
                          <a:ea typeface="ＭＳ 明朝"/>
                          <a:cs typeface="Times New Roman"/>
                        </a:rPr>
                        <a:t>」</a:t>
                      </a: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5752">
                <a:tc>
                  <a:txBody>
                    <a:bodyPr/>
                    <a:lstStyle/>
                    <a:p>
                      <a:pPr algn="ctr">
                        <a:lnSpc>
                          <a:spcPct val="150000"/>
                        </a:lnSpc>
                        <a:spcAft>
                          <a:spcPts val="0"/>
                        </a:spcAft>
                      </a:pPr>
                      <a:r>
                        <a:rPr lang="ja-JP" sz="1600" kern="100" dirty="0">
                          <a:latin typeface="Century"/>
                          <a:ea typeface="ＭＳ 明朝"/>
                          <a:cs typeface="Times New Roman"/>
                        </a:rPr>
                        <a:t>高学年</a:t>
                      </a: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a:lnSpc>
                          <a:spcPct val="150000"/>
                        </a:lnSpc>
                        <a:spcAft>
                          <a:spcPts val="0"/>
                        </a:spcAft>
                      </a:pPr>
                      <a:r>
                        <a:rPr lang="ja-JP" sz="1600" kern="100" dirty="0">
                          <a:latin typeface="Century"/>
                          <a:ea typeface="ＭＳ 明朝"/>
                          <a:cs typeface="Times New Roman"/>
                        </a:rPr>
                        <a:t>｢クロール｣、「平泳ぎ」及び</a:t>
                      </a:r>
                      <a:r>
                        <a:rPr lang="ja-JP" altLang="en-US" sz="1600" kern="100" dirty="0">
                          <a:latin typeface="Century"/>
                          <a:ea typeface="ＭＳ 明朝"/>
                          <a:cs typeface="Times New Roman"/>
                        </a:rPr>
                        <a:t>「</a:t>
                      </a:r>
                      <a:r>
                        <a:rPr lang="ja-JP" sz="1600" b="0" u="sng" kern="100" dirty="0">
                          <a:solidFill>
                            <a:srgbClr val="FF0000"/>
                          </a:solidFill>
                          <a:latin typeface="Century"/>
                          <a:ea typeface="ＭＳ 明朝"/>
                          <a:cs typeface="Times New Roman"/>
                        </a:rPr>
                        <a:t>安全確保につながる運動</a:t>
                      </a:r>
                      <a:r>
                        <a:rPr lang="ja-JP" sz="1600" kern="100" dirty="0">
                          <a:latin typeface="Century"/>
                          <a:ea typeface="ＭＳ 明朝"/>
                          <a:cs typeface="Times New Roman"/>
                        </a:rPr>
                        <a:t>」</a:t>
                      </a: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3" name="AutoShape 16">
            <a:extLst>
              <a:ext uri="{FF2B5EF4-FFF2-40B4-BE49-F238E27FC236}">
                <a16:creationId xmlns:a16="http://schemas.microsoft.com/office/drawing/2014/main" id="{0DF91F2F-EDE7-4A09-B74B-886189727FAB}"/>
              </a:ext>
            </a:extLst>
          </p:cNvPr>
          <p:cNvSpPr>
            <a:spLocks noChangeArrowheads="1"/>
          </p:cNvSpPr>
          <p:nvPr/>
        </p:nvSpPr>
        <p:spPr bwMode="auto">
          <a:xfrm>
            <a:off x="6011863" y="44450"/>
            <a:ext cx="31321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P11~12</a:t>
            </a:r>
            <a:endParaRPr lang="ja-JP" altLang="en-US"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71000"/>
    </mc:Choice>
    <mc:Fallback xmlns="">
      <p:transition spd="slow" advClick="0" advTm="7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15">
            <a:extLst>
              <a:ext uri="{FF2B5EF4-FFF2-40B4-BE49-F238E27FC236}">
                <a16:creationId xmlns:a16="http://schemas.microsoft.com/office/drawing/2014/main" id="{6BF8F050-293B-407F-9258-D05753421DF6}"/>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体育科の改訂の趣旨及び要点</a:t>
            </a:r>
            <a:endParaRPr lang="ja-JP" altLang="en-US" sz="2800">
              <a:latin typeface="Tahoma" panose="020B0604030504040204" pitchFamily="34" charset="0"/>
            </a:endParaRPr>
          </a:p>
        </p:txBody>
      </p:sp>
      <p:sp>
        <p:nvSpPr>
          <p:cNvPr id="4" name="正方形/長方形 3">
            <a:extLst>
              <a:ext uri="{FF2B5EF4-FFF2-40B4-BE49-F238E27FC236}">
                <a16:creationId xmlns:a16="http://schemas.microsoft.com/office/drawing/2014/main" id="{D25DA6B6-46EA-4408-887F-AB9FB01007EC}"/>
              </a:ext>
            </a:extLst>
          </p:cNvPr>
          <p:cNvSpPr/>
          <p:nvPr/>
        </p:nvSpPr>
        <p:spPr>
          <a:xfrm>
            <a:off x="250825" y="1268413"/>
            <a:ext cx="8642350" cy="53292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ja-JP" altLang="en-US" dirty="0"/>
          </a:p>
        </p:txBody>
      </p:sp>
      <p:sp>
        <p:nvSpPr>
          <p:cNvPr id="5" name="角丸四角形 4">
            <a:extLst>
              <a:ext uri="{FF2B5EF4-FFF2-40B4-BE49-F238E27FC236}">
                <a16:creationId xmlns:a16="http://schemas.microsoft.com/office/drawing/2014/main" id="{E62D4141-5A90-482F-93B5-45C1CE7D79A9}"/>
              </a:ext>
            </a:extLst>
          </p:cNvPr>
          <p:cNvSpPr/>
          <p:nvPr/>
        </p:nvSpPr>
        <p:spPr>
          <a:xfrm>
            <a:off x="2411760" y="980728"/>
            <a:ext cx="424847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400" b="1" dirty="0"/>
              <a:t>体育科改訂の要点</a:t>
            </a:r>
          </a:p>
        </p:txBody>
      </p:sp>
      <p:sp>
        <p:nvSpPr>
          <p:cNvPr id="6" name="メモ 5">
            <a:extLst>
              <a:ext uri="{FF2B5EF4-FFF2-40B4-BE49-F238E27FC236}">
                <a16:creationId xmlns:a16="http://schemas.microsoft.com/office/drawing/2014/main" id="{76CCF796-2E43-49B5-8554-5294155E58D9}"/>
              </a:ext>
            </a:extLst>
          </p:cNvPr>
          <p:cNvSpPr/>
          <p:nvPr/>
        </p:nvSpPr>
        <p:spPr>
          <a:xfrm>
            <a:off x="395288" y="1773238"/>
            <a:ext cx="4824412" cy="503237"/>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eaLnBrk="0" hangingPunct="0">
              <a:defRPr/>
            </a:pPr>
            <a:r>
              <a:rPr lang="ja-JP" altLang="en-US" sz="2400" dirty="0">
                <a:latin typeface="ＤＦ特太ゴシック体" pitchFamily="49" charset="-128"/>
                <a:ea typeface="ＤＦ特太ゴシック体" pitchFamily="49" charset="-128"/>
              </a:rPr>
              <a:t>ウ 内容及び内容の取扱いの改善</a:t>
            </a:r>
          </a:p>
        </p:txBody>
      </p:sp>
      <p:sp>
        <p:nvSpPr>
          <p:cNvPr id="10" name="テキスト ボックス 7">
            <a:extLst>
              <a:ext uri="{FF2B5EF4-FFF2-40B4-BE49-F238E27FC236}">
                <a16:creationId xmlns:a16="http://schemas.microsoft.com/office/drawing/2014/main" id="{BC1B85E9-2E31-46DE-9E87-E4947410073B}"/>
              </a:ext>
            </a:extLst>
          </p:cNvPr>
          <p:cNvSpPr txBox="1">
            <a:spLocks noChangeArrowheads="1"/>
          </p:cNvSpPr>
          <p:nvPr/>
        </p:nvSpPr>
        <p:spPr bwMode="auto">
          <a:xfrm>
            <a:off x="395288" y="2390775"/>
            <a:ext cx="3455987" cy="461963"/>
          </a:xfrm>
          <a:prstGeom prst="rect">
            <a:avLst/>
          </a:prstGeom>
          <a:solidFill>
            <a:schemeClr val="accent1">
              <a:lumMod val="40000"/>
              <a:lumOff val="60000"/>
            </a:schemeClr>
          </a:solidFill>
          <a:ln w="9525">
            <a:noFill/>
            <a:miter lim="800000"/>
            <a:headEnd/>
            <a:tailEnd/>
          </a:ln>
        </p:spPr>
        <p:txBody>
          <a:bodyPr>
            <a:spAutoFit/>
          </a:bodyPr>
          <a:lstStyle/>
          <a:p>
            <a:pPr eaLnBrk="0" hangingPunct="0">
              <a:defRPr/>
            </a:pPr>
            <a:r>
              <a:rPr kumimoji="0" lang="en-US" altLang="ja-JP" sz="2400" dirty="0">
                <a:ea typeface="+mn-ea"/>
              </a:rPr>
              <a:t>  (</a:t>
            </a:r>
            <a:r>
              <a:rPr kumimoji="0" lang="ja-JP" altLang="en-US" sz="2400" dirty="0">
                <a:ea typeface="+mn-ea"/>
              </a:rPr>
              <a:t>ｸ</a:t>
            </a:r>
            <a:r>
              <a:rPr kumimoji="0" lang="en-US" altLang="ja-JP" sz="2400" dirty="0">
                <a:ea typeface="+mn-ea"/>
              </a:rPr>
              <a:t>)</a:t>
            </a:r>
            <a:r>
              <a:rPr kumimoji="0" lang="ja-JP" altLang="en-US" sz="2400" dirty="0">
                <a:ea typeface="+mn-ea"/>
              </a:rPr>
              <a:t>  ボール運動系　</a:t>
            </a:r>
            <a:endParaRPr lang="ja-JP" altLang="en-US" sz="2400" dirty="0">
              <a:ea typeface="+mn-ea"/>
            </a:endParaRPr>
          </a:p>
        </p:txBody>
      </p:sp>
      <p:sp>
        <p:nvSpPr>
          <p:cNvPr id="11" name="テキスト ボックス 8">
            <a:extLst>
              <a:ext uri="{FF2B5EF4-FFF2-40B4-BE49-F238E27FC236}">
                <a16:creationId xmlns:a16="http://schemas.microsoft.com/office/drawing/2014/main" id="{3F8ACF85-CFDC-4992-BAEE-6C38FF495CF7}"/>
              </a:ext>
            </a:extLst>
          </p:cNvPr>
          <p:cNvSpPr txBox="1">
            <a:spLocks noChangeArrowheads="1"/>
          </p:cNvSpPr>
          <p:nvPr/>
        </p:nvSpPr>
        <p:spPr bwMode="auto">
          <a:xfrm>
            <a:off x="395288" y="5084763"/>
            <a:ext cx="3457575" cy="461962"/>
          </a:xfrm>
          <a:prstGeom prst="rect">
            <a:avLst/>
          </a:prstGeom>
          <a:solidFill>
            <a:schemeClr val="accent1">
              <a:lumMod val="40000"/>
              <a:lumOff val="60000"/>
            </a:schemeClr>
          </a:solidFill>
          <a:ln w="9525">
            <a:noFill/>
            <a:miter lim="800000"/>
            <a:headEnd/>
            <a:tailEnd/>
          </a:ln>
        </p:spPr>
        <p:txBody>
          <a:bodyPr>
            <a:spAutoFit/>
          </a:bodyPr>
          <a:lstStyle/>
          <a:p>
            <a:pPr eaLnBrk="0" hangingPunct="0">
              <a:defRPr/>
            </a:pPr>
            <a:r>
              <a:rPr kumimoji="0" lang="en-US" altLang="ja-JP" sz="2400" dirty="0">
                <a:ea typeface="+mn-ea"/>
              </a:rPr>
              <a:t>  (</a:t>
            </a:r>
            <a:r>
              <a:rPr kumimoji="0" lang="ja-JP" altLang="en-US" sz="2400" dirty="0">
                <a:ea typeface="+mn-ea"/>
              </a:rPr>
              <a:t>ｹ</a:t>
            </a:r>
            <a:r>
              <a:rPr kumimoji="0" lang="en-US" altLang="ja-JP" sz="2400" dirty="0">
                <a:ea typeface="+mn-ea"/>
              </a:rPr>
              <a:t>)  </a:t>
            </a:r>
            <a:r>
              <a:rPr kumimoji="0" lang="ja-JP" altLang="en-US" sz="2400" dirty="0">
                <a:ea typeface="+mn-ea"/>
              </a:rPr>
              <a:t>表現運動系　</a:t>
            </a:r>
            <a:endParaRPr lang="ja-JP" altLang="en-US" sz="2400" dirty="0">
              <a:ea typeface="+mn-ea"/>
            </a:endParaRPr>
          </a:p>
        </p:txBody>
      </p:sp>
      <p:sp>
        <p:nvSpPr>
          <p:cNvPr id="18442" name="テキスト ボックス 11">
            <a:extLst>
              <a:ext uri="{FF2B5EF4-FFF2-40B4-BE49-F238E27FC236}">
                <a16:creationId xmlns:a16="http://schemas.microsoft.com/office/drawing/2014/main" id="{57EA80A4-F3CB-4BE1-BD7E-91B99AE4678C}"/>
              </a:ext>
            </a:extLst>
          </p:cNvPr>
          <p:cNvSpPr txBox="1">
            <a:spLocks noChangeArrowheads="1"/>
          </p:cNvSpPr>
          <p:nvPr/>
        </p:nvSpPr>
        <p:spPr bwMode="auto">
          <a:xfrm>
            <a:off x="539750" y="2924175"/>
            <a:ext cx="475297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u="sng" dirty="0"/>
              <a:t>領域名等の変更なし</a:t>
            </a:r>
          </a:p>
        </p:txBody>
      </p:sp>
      <p:sp>
        <p:nvSpPr>
          <p:cNvPr id="18443" name="テキスト ボックス 12">
            <a:extLst>
              <a:ext uri="{FF2B5EF4-FFF2-40B4-BE49-F238E27FC236}">
                <a16:creationId xmlns:a16="http://schemas.microsoft.com/office/drawing/2014/main" id="{D8929501-82F3-46F4-A83A-2CBF2C490572}"/>
              </a:ext>
            </a:extLst>
          </p:cNvPr>
          <p:cNvSpPr txBox="1">
            <a:spLocks noChangeArrowheads="1"/>
          </p:cNvSpPr>
          <p:nvPr/>
        </p:nvSpPr>
        <p:spPr bwMode="auto">
          <a:xfrm>
            <a:off x="539750" y="3316288"/>
            <a:ext cx="83534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dirty="0"/>
              <a:t>※</a:t>
            </a:r>
            <a:r>
              <a:rPr lang="ja-JP" altLang="en-US" dirty="0"/>
              <a:t>中学年の「ゴール型ゲーム」については、味方チームと相手チームが入り交じって</a:t>
            </a:r>
            <a:endParaRPr lang="en-US" altLang="ja-JP" dirty="0"/>
          </a:p>
          <a:p>
            <a:r>
              <a:rPr lang="ja-JP" altLang="en-US" dirty="0"/>
              <a:t>　得点を取り合うゲーム</a:t>
            </a:r>
            <a:r>
              <a:rPr lang="ja-JP" altLang="en-US" dirty="0">
                <a:solidFill>
                  <a:srgbClr val="FF0000"/>
                </a:solidFill>
              </a:rPr>
              <a:t>及び陣地を取り合うゲーム</a:t>
            </a:r>
            <a:r>
              <a:rPr lang="ja-JP" altLang="en-US" dirty="0"/>
              <a:t>を取り扱う</a:t>
            </a:r>
          </a:p>
        </p:txBody>
      </p:sp>
      <p:sp>
        <p:nvSpPr>
          <p:cNvPr id="18444" name="テキスト ボックス 13">
            <a:extLst>
              <a:ext uri="{FF2B5EF4-FFF2-40B4-BE49-F238E27FC236}">
                <a16:creationId xmlns:a16="http://schemas.microsoft.com/office/drawing/2014/main" id="{1DD46E7D-06A4-471A-A4F2-8139FF48B405}"/>
              </a:ext>
            </a:extLst>
          </p:cNvPr>
          <p:cNvSpPr txBox="1">
            <a:spLocks noChangeArrowheads="1"/>
          </p:cNvSpPr>
          <p:nvPr/>
        </p:nvSpPr>
        <p:spPr bwMode="auto">
          <a:xfrm>
            <a:off x="468313" y="4049713"/>
            <a:ext cx="8604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dirty="0"/>
              <a:t>※</a:t>
            </a:r>
            <a:r>
              <a:rPr kumimoji="0" lang="ja-JP" altLang="ja-JP" dirty="0"/>
              <a:t>高学年において</a:t>
            </a:r>
            <a:r>
              <a:rPr kumimoji="0" lang="ja-JP" altLang="en-US" dirty="0"/>
              <a:t>は</a:t>
            </a:r>
            <a:r>
              <a:rPr kumimoji="0" lang="ja-JP" altLang="ja-JP" dirty="0"/>
              <a:t>、ゴール型ではバスケットボール及びサッカー、ネット型では</a:t>
            </a:r>
            <a:endParaRPr kumimoji="0" lang="en-US" altLang="ja-JP" dirty="0"/>
          </a:p>
          <a:p>
            <a:r>
              <a:rPr kumimoji="0" lang="ja-JP" altLang="en-US" dirty="0"/>
              <a:t>　</a:t>
            </a:r>
            <a:r>
              <a:rPr kumimoji="0" lang="ja-JP" altLang="ja-JP" dirty="0"/>
              <a:t>ソフトバレーボール、ベースボール型ではソフトボールを主として取り扱う</a:t>
            </a:r>
            <a:r>
              <a:rPr kumimoji="0" lang="ja-JP" altLang="en-US" dirty="0"/>
              <a:t>ものとするが　</a:t>
            </a:r>
            <a:endParaRPr kumimoji="0" lang="en-US" altLang="ja-JP" dirty="0"/>
          </a:p>
          <a:p>
            <a:r>
              <a:rPr kumimoji="0" lang="ja-JP" altLang="en-US" dirty="0"/>
              <a:t>　</a:t>
            </a:r>
            <a:r>
              <a:rPr kumimoji="0" lang="ja-JP" altLang="ja-JP" dirty="0"/>
              <a:t>これに替えて</a:t>
            </a:r>
            <a:r>
              <a:rPr kumimoji="0" lang="ja-JP" altLang="en-US" dirty="0"/>
              <a:t>ア、イ、ウの型に</a:t>
            </a:r>
            <a:r>
              <a:rPr kumimoji="0" lang="ja-JP" altLang="ja-JP" dirty="0"/>
              <a:t>応じたその他のボール運動を指導すること</a:t>
            </a:r>
            <a:r>
              <a:rPr kumimoji="0" lang="ja-JP" altLang="en-US" dirty="0"/>
              <a:t>も</a:t>
            </a:r>
            <a:r>
              <a:rPr kumimoji="0" lang="ja-JP" altLang="ja-JP" dirty="0"/>
              <a:t>できる</a:t>
            </a:r>
            <a:endParaRPr lang="ja-JP" altLang="en-US" dirty="0"/>
          </a:p>
        </p:txBody>
      </p:sp>
      <p:sp>
        <p:nvSpPr>
          <p:cNvPr id="18445" name="テキスト ボックス 14">
            <a:extLst>
              <a:ext uri="{FF2B5EF4-FFF2-40B4-BE49-F238E27FC236}">
                <a16:creationId xmlns:a16="http://schemas.microsoft.com/office/drawing/2014/main" id="{0FB2D14D-B7B2-4F98-8E76-E36781B11159}"/>
              </a:ext>
            </a:extLst>
          </p:cNvPr>
          <p:cNvSpPr txBox="1">
            <a:spLocks noChangeArrowheads="1"/>
          </p:cNvSpPr>
          <p:nvPr/>
        </p:nvSpPr>
        <p:spPr bwMode="auto">
          <a:xfrm>
            <a:off x="539750" y="5621338"/>
            <a:ext cx="4752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u="sng" dirty="0"/>
              <a:t>領域名及び内容等の変更なし</a:t>
            </a:r>
          </a:p>
        </p:txBody>
      </p:sp>
      <p:sp>
        <p:nvSpPr>
          <p:cNvPr id="12" name="AutoShape 16">
            <a:extLst>
              <a:ext uri="{FF2B5EF4-FFF2-40B4-BE49-F238E27FC236}">
                <a16:creationId xmlns:a16="http://schemas.microsoft.com/office/drawing/2014/main" id="{D49A6078-451B-4CE1-B4FD-33F41672ADC6}"/>
              </a:ext>
            </a:extLst>
          </p:cNvPr>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P12~13</a:t>
            </a:r>
            <a:endParaRPr lang="ja-JP" altLang="en-US"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377"/>
    </mc:Choice>
    <mc:Fallback xmlns="">
      <p:transition spd="slow" advClick="0" advTm="30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15">
            <a:extLst>
              <a:ext uri="{FF2B5EF4-FFF2-40B4-BE49-F238E27FC236}">
                <a16:creationId xmlns:a16="http://schemas.microsoft.com/office/drawing/2014/main" id="{98328CA6-B899-40BF-AA7D-73B37071EE5A}"/>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体育科の改訂の趣旨及び要点</a:t>
            </a:r>
            <a:endParaRPr lang="ja-JP" altLang="en-US" sz="2800">
              <a:latin typeface="Tahoma" panose="020B0604030504040204" pitchFamily="34" charset="0"/>
            </a:endParaRPr>
          </a:p>
        </p:txBody>
      </p:sp>
      <p:sp>
        <p:nvSpPr>
          <p:cNvPr id="4" name="正方形/長方形 3">
            <a:extLst>
              <a:ext uri="{FF2B5EF4-FFF2-40B4-BE49-F238E27FC236}">
                <a16:creationId xmlns:a16="http://schemas.microsoft.com/office/drawing/2014/main" id="{458ECBBA-C401-456A-BCCF-B29E1E2F713E}"/>
              </a:ext>
            </a:extLst>
          </p:cNvPr>
          <p:cNvSpPr/>
          <p:nvPr/>
        </p:nvSpPr>
        <p:spPr>
          <a:xfrm>
            <a:off x="250825" y="1268413"/>
            <a:ext cx="8642350" cy="53292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ja-JP" altLang="en-US" dirty="0"/>
          </a:p>
        </p:txBody>
      </p:sp>
      <p:sp>
        <p:nvSpPr>
          <p:cNvPr id="5" name="角丸四角形 4">
            <a:extLst>
              <a:ext uri="{FF2B5EF4-FFF2-40B4-BE49-F238E27FC236}">
                <a16:creationId xmlns:a16="http://schemas.microsoft.com/office/drawing/2014/main" id="{08A62AFF-92DD-450A-B55C-C2B95A9C47E5}"/>
              </a:ext>
            </a:extLst>
          </p:cNvPr>
          <p:cNvSpPr/>
          <p:nvPr/>
        </p:nvSpPr>
        <p:spPr>
          <a:xfrm>
            <a:off x="2411760" y="980728"/>
            <a:ext cx="424847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400" b="1" dirty="0"/>
              <a:t>体育科改訂の要点</a:t>
            </a:r>
          </a:p>
        </p:txBody>
      </p:sp>
      <p:sp>
        <p:nvSpPr>
          <p:cNvPr id="6" name="メモ 5">
            <a:extLst>
              <a:ext uri="{FF2B5EF4-FFF2-40B4-BE49-F238E27FC236}">
                <a16:creationId xmlns:a16="http://schemas.microsoft.com/office/drawing/2014/main" id="{54CE88CC-6744-4022-8229-64C6FE647859}"/>
              </a:ext>
            </a:extLst>
          </p:cNvPr>
          <p:cNvSpPr/>
          <p:nvPr/>
        </p:nvSpPr>
        <p:spPr>
          <a:xfrm>
            <a:off x="395288" y="1773238"/>
            <a:ext cx="4824412" cy="503237"/>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eaLnBrk="0" hangingPunct="0">
              <a:defRPr/>
            </a:pPr>
            <a:r>
              <a:rPr lang="ja-JP" altLang="en-US" sz="2400" dirty="0">
                <a:latin typeface="ＤＦ特太ゴシック体" pitchFamily="49" charset="-128"/>
                <a:ea typeface="ＤＦ特太ゴシック体" pitchFamily="49" charset="-128"/>
              </a:rPr>
              <a:t>ウ 内容及び内容の取扱いの改善</a:t>
            </a:r>
          </a:p>
        </p:txBody>
      </p:sp>
      <p:sp>
        <p:nvSpPr>
          <p:cNvPr id="19" name="テキスト ボックス 8">
            <a:extLst>
              <a:ext uri="{FF2B5EF4-FFF2-40B4-BE49-F238E27FC236}">
                <a16:creationId xmlns:a16="http://schemas.microsoft.com/office/drawing/2014/main" id="{1C765473-7D63-44F2-BEF0-75F5924CF6B7}"/>
              </a:ext>
            </a:extLst>
          </p:cNvPr>
          <p:cNvSpPr txBox="1">
            <a:spLocks noChangeArrowheads="1"/>
          </p:cNvSpPr>
          <p:nvPr/>
        </p:nvSpPr>
        <p:spPr bwMode="auto">
          <a:xfrm>
            <a:off x="395288" y="2636613"/>
            <a:ext cx="3744912" cy="461962"/>
          </a:xfrm>
          <a:prstGeom prst="rect">
            <a:avLst/>
          </a:prstGeom>
          <a:solidFill>
            <a:schemeClr val="accent1">
              <a:lumMod val="40000"/>
              <a:lumOff val="60000"/>
            </a:schemeClr>
          </a:solidFill>
          <a:ln w="9525">
            <a:noFill/>
            <a:miter lim="800000"/>
            <a:headEnd/>
            <a:tailEnd/>
          </a:ln>
        </p:spPr>
        <p:txBody>
          <a:bodyPr>
            <a:spAutoFit/>
          </a:bodyPr>
          <a:lstStyle/>
          <a:p>
            <a:pPr eaLnBrk="0" hangingPunct="0">
              <a:defRPr/>
            </a:pPr>
            <a:r>
              <a:rPr kumimoji="0" lang="en-US" altLang="ja-JP" sz="2400" dirty="0">
                <a:ea typeface="+mn-ea"/>
              </a:rPr>
              <a:t>  (</a:t>
            </a:r>
            <a:r>
              <a:rPr kumimoji="0" lang="ja-JP" altLang="en-US" sz="2400" dirty="0">
                <a:ea typeface="+mn-ea"/>
              </a:rPr>
              <a:t>ｽ</a:t>
            </a:r>
            <a:r>
              <a:rPr kumimoji="0" lang="en-US" altLang="ja-JP" sz="2400" dirty="0">
                <a:ea typeface="+mn-ea"/>
              </a:rPr>
              <a:t>)  </a:t>
            </a:r>
            <a:r>
              <a:rPr kumimoji="0" lang="ja-JP" altLang="en-US" sz="2400" dirty="0">
                <a:ea typeface="+mn-ea"/>
              </a:rPr>
              <a:t>保健領域について　</a:t>
            </a:r>
            <a:endParaRPr lang="ja-JP" altLang="en-US" sz="2400" dirty="0">
              <a:ea typeface="+mn-ea"/>
            </a:endParaRPr>
          </a:p>
        </p:txBody>
      </p:sp>
      <p:graphicFrame>
        <p:nvGraphicFramePr>
          <p:cNvPr id="13" name="表 12">
            <a:extLst>
              <a:ext uri="{FF2B5EF4-FFF2-40B4-BE49-F238E27FC236}">
                <a16:creationId xmlns:a16="http://schemas.microsoft.com/office/drawing/2014/main" id="{0E9F84B0-4F2C-456F-AC9E-A89F64522530}"/>
              </a:ext>
            </a:extLst>
          </p:cNvPr>
          <p:cNvGraphicFramePr>
            <a:graphicFrameLocks noGrp="1"/>
          </p:cNvGraphicFramePr>
          <p:nvPr>
            <p:extLst>
              <p:ext uri="{D42A27DB-BD31-4B8C-83A1-F6EECF244321}">
                <p14:modId xmlns:p14="http://schemas.microsoft.com/office/powerpoint/2010/main" val="2558888261"/>
              </p:ext>
            </p:extLst>
          </p:nvPr>
        </p:nvGraphicFramePr>
        <p:xfrm>
          <a:off x="395288" y="3428899"/>
          <a:ext cx="8353425" cy="2736461"/>
        </p:xfrm>
        <a:graphic>
          <a:graphicData uri="http://schemas.openxmlformats.org/drawingml/2006/table">
            <a:tbl>
              <a:tblPr/>
              <a:tblGrid>
                <a:gridCol w="2016344">
                  <a:extLst>
                    <a:ext uri="{9D8B030D-6E8A-4147-A177-3AD203B41FA5}">
                      <a16:colId xmlns:a16="http://schemas.microsoft.com/office/drawing/2014/main" val="20000"/>
                    </a:ext>
                  </a:extLst>
                </a:gridCol>
                <a:gridCol w="2376405">
                  <a:extLst>
                    <a:ext uri="{9D8B030D-6E8A-4147-A177-3AD203B41FA5}">
                      <a16:colId xmlns:a16="http://schemas.microsoft.com/office/drawing/2014/main" val="20001"/>
                    </a:ext>
                  </a:extLst>
                </a:gridCol>
                <a:gridCol w="3960676">
                  <a:extLst>
                    <a:ext uri="{9D8B030D-6E8A-4147-A177-3AD203B41FA5}">
                      <a16:colId xmlns:a16="http://schemas.microsoft.com/office/drawing/2014/main" val="20002"/>
                    </a:ext>
                  </a:extLst>
                </a:gridCol>
              </a:tblGrid>
              <a:tr h="411496">
                <a:tc>
                  <a:txBody>
                    <a:bodyPr/>
                    <a:lstStyle/>
                    <a:p>
                      <a:pPr algn="ctr">
                        <a:lnSpc>
                          <a:spcPct val="150000"/>
                        </a:lnSpc>
                        <a:spcAft>
                          <a:spcPts val="0"/>
                        </a:spcAft>
                      </a:pPr>
                      <a:r>
                        <a:rPr lang="ja-JP" sz="1800" kern="100" dirty="0">
                          <a:latin typeface="Century"/>
                          <a:ea typeface="ＭＳ 明朝"/>
                          <a:cs typeface="Times New Roman"/>
                        </a:rPr>
                        <a:t>発達段階</a:t>
                      </a:r>
                    </a:p>
                  </a:txBody>
                  <a:tcPr marL="57643" marR="576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ja-JP" sz="1800" kern="100" dirty="0">
                          <a:latin typeface="Century"/>
                          <a:ea typeface="ＭＳ 明朝"/>
                          <a:cs typeface="Times New Roman"/>
                        </a:rPr>
                        <a:t>領域</a:t>
                      </a:r>
                    </a:p>
                  </a:txBody>
                  <a:tcPr marL="57643" marR="576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ja-JP" sz="1800" kern="100" dirty="0">
                          <a:latin typeface="Century"/>
                          <a:ea typeface="ＭＳ 明朝"/>
                          <a:cs typeface="Times New Roman"/>
                        </a:rPr>
                        <a:t>内容</a:t>
                      </a:r>
                    </a:p>
                  </a:txBody>
                  <a:tcPr marL="57643" marR="576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84749">
                <a:tc>
                  <a:txBody>
                    <a:bodyPr/>
                    <a:lstStyle/>
                    <a:p>
                      <a:pPr algn="ctr">
                        <a:lnSpc>
                          <a:spcPct val="150000"/>
                        </a:lnSpc>
                        <a:spcAft>
                          <a:spcPts val="0"/>
                        </a:spcAft>
                      </a:pPr>
                      <a:r>
                        <a:rPr lang="ja-JP" sz="1800" kern="100" dirty="0">
                          <a:latin typeface="Century"/>
                          <a:ea typeface="ＭＳ 明朝"/>
                          <a:cs typeface="Times New Roman"/>
                        </a:rPr>
                        <a:t>第</a:t>
                      </a:r>
                      <a:r>
                        <a:rPr lang="en-US" sz="1800" kern="100" dirty="0">
                          <a:latin typeface="Century"/>
                          <a:ea typeface="ＭＳ 明朝"/>
                          <a:cs typeface="Times New Roman"/>
                        </a:rPr>
                        <a:t>3</a:t>
                      </a:r>
                      <a:r>
                        <a:rPr lang="ja-JP" sz="1800" kern="100" dirty="0">
                          <a:latin typeface="Century"/>
                          <a:ea typeface="ＭＳ 明朝"/>
                          <a:cs typeface="Times New Roman"/>
                        </a:rPr>
                        <a:t>・</a:t>
                      </a:r>
                      <a:r>
                        <a:rPr lang="en-US" sz="1800" kern="100" dirty="0">
                          <a:latin typeface="Century"/>
                          <a:ea typeface="ＭＳ 明朝"/>
                          <a:cs typeface="Times New Roman"/>
                        </a:rPr>
                        <a:t>4</a:t>
                      </a:r>
                      <a:r>
                        <a:rPr lang="ja-JP" sz="1800" kern="100" dirty="0">
                          <a:latin typeface="Century"/>
                          <a:ea typeface="ＭＳ 明朝"/>
                          <a:cs typeface="Times New Roman"/>
                        </a:rPr>
                        <a:t>学年</a:t>
                      </a:r>
                      <a:endParaRPr lang="en-US" altLang="ja-JP" sz="1800" kern="100" dirty="0">
                        <a:latin typeface="Century"/>
                        <a:ea typeface="ＭＳ 明朝"/>
                        <a:cs typeface="Times New Roman"/>
                      </a:endParaRPr>
                    </a:p>
                    <a:p>
                      <a:pPr algn="ctr">
                        <a:lnSpc>
                          <a:spcPct val="150000"/>
                        </a:lnSpc>
                        <a:spcAft>
                          <a:spcPts val="0"/>
                        </a:spcAft>
                      </a:pPr>
                      <a:r>
                        <a:rPr lang="ja-JP" altLang="en-US" sz="1800" kern="100" dirty="0">
                          <a:latin typeface="Century"/>
                          <a:ea typeface="ＭＳ 明朝"/>
                          <a:cs typeface="Times New Roman"/>
                        </a:rPr>
                        <a:t>（８ｈ）</a:t>
                      </a:r>
                      <a:endParaRPr lang="ja-JP" sz="1800" kern="100" dirty="0">
                        <a:latin typeface="Century"/>
                        <a:ea typeface="ＭＳ 明朝"/>
                        <a:cs typeface="Times New Roman"/>
                      </a:endParaRPr>
                    </a:p>
                  </a:txBody>
                  <a:tcPr marL="57643" marR="57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800" kern="0" dirty="0">
                          <a:latin typeface="Century"/>
                          <a:ea typeface="ＭＳ 明朝"/>
                          <a:cs typeface="Times New Roman"/>
                        </a:rPr>
                        <a:t>｢健康な生活｣及び</a:t>
                      </a:r>
                      <a:endParaRPr lang="en-US" altLang="ja-JP" sz="1800" kern="0" dirty="0">
                        <a:latin typeface="Century"/>
                        <a:ea typeface="ＭＳ 明朝"/>
                        <a:cs typeface="Times New Roman"/>
                      </a:endParaRPr>
                    </a:p>
                    <a:p>
                      <a:pPr algn="just">
                        <a:spcAft>
                          <a:spcPts val="0"/>
                        </a:spcAft>
                      </a:pPr>
                      <a:r>
                        <a:rPr lang="ja-JP" altLang="en-US" sz="1800" kern="0" dirty="0">
                          <a:latin typeface="Century"/>
                          <a:ea typeface="ＭＳ 明朝"/>
                          <a:cs typeface="Times New Roman"/>
                        </a:rPr>
                        <a:t>「</a:t>
                      </a:r>
                      <a:r>
                        <a:rPr lang="ja-JP" sz="1800" kern="0" dirty="0">
                          <a:latin typeface="Century"/>
                          <a:ea typeface="ＭＳ 明朝"/>
                          <a:cs typeface="Times New Roman"/>
                        </a:rPr>
                        <a:t>体の発育・発達」</a:t>
                      </a:r>
                      <a:endParaRPr lang="ja-JP" sz="1800" kern="100" dirty="0">
                        <a:latin typeface="Century"/>
                        <a:ea typeface="ＭＳ 明朝"/>
                        <a:cs typeface="Times New Roman"/>
                      </a:endParaRPr>
                    </a:p>
                  </a:txBody>
                  <a:tcPr marL="57643" marR="57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800" kern="100" dirty="0">
                          <a:latin typeface="Century"/>
                          <a:ea typeface="ＭＳ 明朝"/>
                          <a:cs typeface="Times New Roman"/>
                        </a:rPr>
                        <a:t>｢知識｣</a:t>
                      </a:r>
                      <a:endParaRPr lang="en-US" altLang="ja-JP" sz="1800" kern="100" dirty="0">
                        <a:latin typeface="Century"/>
                        <a:ea typeface="ＭＳ 明朝"/>
                        <a:cs typeface="Times New Roman"/>
                      </a:endParaRPr>
                    </a:p>
                    <a:p>
                      <a:pPr algn="just">
                        <a:spcAft>
                          <a:spcPts val="0"/>
                        </a:spcAft>
                      </a:pPr>
                      <a:r>
                        <a:rPr lang="ja-JP" sz="1800" kern="100" dirty="0">
                          <a:latin typeface="Century"/>
                          <a:ea typeface="ＭＳ 明朝"/>
                          <a:cs typeface="Times New Roman"/>
                        </a:rPr>
                        <a:t>｢思考力、判断力、表現力等｣</a:t>
                      </a:r>
                    </a:p>
                  </a:txBody>
                  <a:tcPr marL="57643" marR="57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0108">
                <a:tc rowSpan="2">
                  <a:txBody>
                    <a:bodyPr/>
                    <a:lstStyle/>
                    <a:p>
                      <a:pPr algn="ctr">
                        <a:spcAft>
                          <a:spcPts val="0"/>
                        </a:spcAft>
                      </a:pPr>
                      <a:r>
                        <a:rPr lang="ja-JP" sz="1800" kern="100" dirty="0">
                          <a:latin typeface="Century"/>
                          <a:ea typeface="ＭＳ 明朝"/>
                          <a:cs typeface="Times New Roman"/>
                        </a:rPr>
                        <a:t>第</a:t>
                      </a:r>
                      <a:r>
                        <a:rPr lang="en-US" sz="1800" kern="100" dirty="0">
                          <a:latin typeface="Century"/>
                          <a:ea typeface="ＭＳ 明朝"/>
                          <a:cs typeface="Times New Roman"/>
                        </a:rPr>
                        <a:t>5</a:t>
                      </a:r>
                      <a:r>
                        <a:rPr lang="ja-JP" sz="1800" kern="100" dirty="0">
                          <a:latin typeface="Century"/>
                          <a:ea typeface="ＭＳ 明朝"/>
                          <a:cs typeface="Times New Roman"/>
                        </a:rPr>
                        <a:t>・</a:t>
                      </a:r>
                      <a:r>
                        <a:rPr lang="en-US" sz="1800" kern="100" dirty="0">
                          <a:latin typeface="Century"/>
                          <a:ea typeface="ＭＳ 明朝"/>
                          <a:cs typeface="Times New Roman"/>
                        </a:rPr>
                        <a:t>6</a:t>
                      </a:r>
                      <a:r>
                        <a:rPr lang="ja-JP" sz="1800" kern="100" dirty="0">
                          <a:latin typeface="Century"/>
                          <a:ea typeface="ＭＳ 明朝"/>
                          <a:cs typeface="Times New Roman"/>
                        </a:rPr>
                        <a:t>学年</a:t>
                      </a:r>
                      <a:endParaRPr lang="en-US" altLang="ja-JP" sz="1800" kern="100" dirty="0">
                        <a:latin typeface="Century"/>
                        <a:ea typeface="ＭＳ 明朝"/>
                        <a:cs typeface="Times New Roman"/>
                      </a:endParaRPr>
                    </a:p>
                    <a:p>
                      <a:pPr algn="ctr">
                        <a:spcAft>
                          <a:spcPts val="0"/>
                        </a:spcAft>
                      </a:pPr>
                      <a:r>
                        <a:rPr lang="ja-JP" altLang="en-US" sz="1800" kern="100" dirty="0">
                          <a:latin typeface="Century"/>
                          <a:ea typeface="ＭＳ 明朝"/>
                          <a:cs typeface="Times New Roman"/>
                        </a:rPr>
                        <a:t>（１６ｈ）</a:t>
                      </a:r>
                      <a:endParaRPr lang="ja-JP" sz="1800" kern="100" dirty="0">
                        <a:latin typeface="Century"/>
                        <a:ea typeface="ＭＳ 明朝"/>
                        <a:cs typeface="Times New Roman"/>
                      </a:endParaRPr>
                    </a:p>
                  </a:txBody>
                  <a:tcPr marL="57643" marR="57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800" kern="100" dirty="0">
                          <a:latin typeface="Century"/>
                          <a:ea typeface="ＭＳ 明朝"/>
                          <a:cs typeface="Times New Roman"/>
                        </a:rPr>
                        <a:t>「心の健康」</a:t>
                      </a:r>
                      <a:endParaRPr lang="en-US" altLang="ja-JP" sz="1800" kern="100" dirty="0">
                        <a:latin typeface="Century"/>
                        <a:ea typeface="ＭＳ 明朝"/>
                        <a:cs typeface="Times New Roman"/>
                      </a:endParaRPr>
                    </a:p>
                    <a:p>
                      <a:pPr algn="just">
                        <a:spcAft>
                          <a:spcPts val="0"/>
                        </a:spcAft>
                      </a:pPr>
                      <a:r>
                        <a:rPr lang="ja-JP" sz="1800" kern="100" dirty="0">
                          <a:latin typeface="Century"/>
                          <a:ea typeface="ＭＳ 明朝"/>
                          <a:cs typeface="Times New Roman"/>
                        </a:rPr>
                        <a:t>「けがの防止」</a:t>
                      </a:r>
                    </a:p>
                  </a:txBody>
                  <a:tcPr marL="57643" marR="57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just">
                        <a:spcAft>
                          <a:spcPts val="0"/>
                        </a:spcAft>
                      </a:pPr>
                      <a:r>
                        <a:rPr lang="ja-JP" sz="1800" kern="0" dirty="0">
                          <a:latin typeface="Century"/>
                          <a:ea typeface="ＭＳ 明朝"/>
                          <a:cs typeface="Times New Roman"/>
                        </a:rPr>
                        <a:t>「知識及び</a:t>
                      </a:r>
                      <a:r>
                        <a:rPr lang="ja-JP" sz="1800" b="0" u="sng" kern="0" dirty="0">
                          <a:solidFill>
                            <a:srgbClr val="FF0000"/>
                          </a:solidFill>
                          <a:latin typeface="Century"/>
                          <a:ea typeface="ＭＳ 明朝"/>
                          <a:cs typeface="Times New Roman"/>
                        </a:rPr>
                        <a:t>技能</a:t>
                      </a:r>
                      <a:r>
                        <a:rPr lang="ja-JP" sz="1800" b="0" kern="0" dirty="0">
                          <a:latin typeface="Century"/>
                          <a:ea typeface="ＭＳ 明朝"/>
                          <a:cs typeface="Times New Roman"/>
                        </a:rPr>
                        <a:t>」</a:t>
                      </a:r>
                      <a:endParaRPr lang="en-US" altLang="ja-JP" sz="1800" b="0" kern="0" dirty="0">
                        <a:latin typeface="Century"/>
                        <a:ea typeface="ＭＳ 明朝"/>
                        <a:cs typeface="Times New Roman"/>
                      </a:endParaRPr>
                    </a:p>
                    <a:p>
                      <a:pPr algn="just">
                        <a:spcAft>
                          <a:spcPts val="0"/>
                        </a:spcAft>
                      </a:pPr>
                      <a:r>
                        <a:rPr lang="ja-JP" sz="1800" kern="0" dirty="0">
                          <a:latin typeface="Century"/>
                          <a:ea typeface="ＭＳ 明朝"/>
                          <a:cs typeface="Times New Roman"/>
                        </a:rPr>
                        <a:t>｢思考力、判断力、表現力等｣</a:t>
                      </a:r>
                      <a:endParaRPr lang="ja-JP" sz="1800" kern="100" dirty="0">
                        <a:latin typeface="Century"/>
                        <a:ea typeface="ＭＳ 明朝"/>
                        <a:cs typeface="Times New Roman"/>
                      </a:endParaRPr>
                    </a:p>
                  </a:txBody>
                  <a:tcPr marL="57643" marR="57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02"/>
                  </a:ext>
                </a:extLst>
              </a:tr>
              <a:tr h="720108">
                <a:tc vMerge="1">
                  <a:txBody>
                    <a:bodyPr/>
                    <a:lstStyle/>
                    <a:p>
                      <a:endParaRPr kumimoji="1" lang="ja-JP" altLang="en-US"/>
                    </a:p>
                  </a:txBody>
                  <a:tcPr/>
                </a:tc>
                <a:tc>
                  <a:txBody>
                    <a:bodyPr/>
                    <a:lstStyle/>
                    <a:p>
                      <a:pPr algn="just">
                        <a:lnSpc>
                          <a:spcPct val="200000"/>
                        </a:lnSpc>
                        <a:spcAft>
                          <a:spcPts val="0"/>
                        </a:spcAft>
                      </a:pPr>
                      <a:r>
                        <a:rPr lang="ja-JP" sz="1800" kern="100" dirty="0">
                          <a:latin typeface="Century"/>
                          <a:ea typeface="ＭＳ 明朝"/>
                          <a:cs typeface="Times New Roman"/>
                        </a:rPr>
                        <a:t>「病気の予防」</a:t>
                      </a:r>
                    </a:p>
                  </a:txBody>
                  <a:tcPr marL="57643" marR="576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800" kern="0" dirty="0">
                          <a:latin typeface="Century"/>
                          <a:ea typeface="ＭＳ 明朝"/>
                          <a:cs typeface="Times New Roman"/>
                        </a:rPr>
                        <a:t>「知識」</a:t>
                      </a:r>
                      <a:endParaRPr lang="en-US" altLang="ja-JP" sz="1800" kern="0" dirty="0">
                        <a:latin typeface="Century"/>
                        <a:ea typeface="ＭＳ 明朝"/>
                        <a:cs typeface="Times New Roman"/>
                      </a:endParaRPr>
                    </a:p>
                    <a:p>
                      <a:pPr algn="just">
                        <a:spcAft>
                          <a:spcPts val="0"/>
                        </a:spcAft>
                      </a:pPr>
                      <a:r>
                        <a:rPr lang="ja-JP" sz="1800" kern="0" dirty="0">
                          <a:latin typeface="Century"/>
                          <a:ea typeface="ＭＳ 明朝"/>
                          <a:cs typeface="Times New Roman"/>
                        </a:rPr>
                        <a:t>｢思考力、判断力、表現力等｣</a:t>
                      </a:r>
                      <a:endParaRPr lang="ja-JP" sz="1800" kern="100" dirty="0">
                        <a:latin typeface="Century"/>
                        <a:ea typeface="ＭＳ 明朝"/>
                        <a:cs typeface="Times New Roman"/>
                      </a:endParaRPr>
                    </a:p>
                  </a:txBody>
                  <a:tcPr marL="57643" marR="57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9" name="AutoShape 16">
            <a:extLst>
              <a:ext uri="{FF2B5EF4-FFF2-40B4-BE49-F238E27FC236}">
                <a16:creationId xmlns:a16="http://schemas.microsoft.com/office/drawing/2014/main" id="{E51C2B14-16F1-4336-9578-27024E20AD08}"/>
              </a:ext>
            </a:extLst>
          </p:cNvPr>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P13</a:t>
            </a:r>
            <a:endParaRPr lang="ja-JP" altLang="en-US"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3049"/>
    </mc:Choice>
    <mc:Fallback xmlns="">
      <p:transition spd="slow" advClick="0" advTm="33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15">
            <a:extLst>
              <a:ext uri="{FF2B5EF4-FFF2-40B4-BE49-F238E27FC236}">
                <a16:creationId xmlns:a16="http://schemas.microsoft.com/office/drawing/2014/main" id="{05E0C669-1E33-4228-8F08-8993C16098EA}"/>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体育科の改訂の趣旨及び要点</a:t>
            </a:r>
            <a:endParaRPr lang="ja-JP" altLang="en-US" sz="2800">
              <a:latin typeface="Tahoma" panose="020B0604030504040204" pitchFamily="34" charset="0"/>
            </a:endParaRPr>
          </a:p>
        </p:txBody>
      </p:sp>
      <p:sp>
        <p:nvSpPr>
          <p:cNvPr id="4" name="正方形/長方形 3">
            <a:extLst>
              <a:ext uri="{FF2B5EF4-FFF2-40B4-BE49-F238E27FC236}">
                <a16:creationId xmlns:a16="http://schemas.microsoft.com/office/drawing/2014/main" id="{70A0BECA-B1FC-4992-871D-54F106CC3D29}"/>
              </a:ext>
            </a:extLst>
          </p:cNvPr>
          <p:cNvSpPr/>
          <p:nvPr/>
        </p:nvSpPr>
        <p:spPr>
          <a:xfrm>
            <a:off x="250825" y="1268413"/>
            <a:ext cx="8642350" cy="53292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ja-JP" altLang="en-US" dirty="0"/>
          </a:p>
        </p:txBody>
      </p:sp>
      <p:sp>
        <p:nvSpPr>
          <p:cNvPr id="6" name="メモ 5">
            <a:extLst>
              <a:ext uri="{FF2B5EF4-FFF2-40B4-BE49-F238E27FC236}">
                <a16:creationId xmlns:a16="http://schemas.microsoft.com/office/drawing/2014/main" id="{2E975B97-FE2E-4F09-A428-386BE8DA1600}"/>
              </a:ext>
            </a:extLst>
          </p:cNvPr>
          <p:cNvSpPr/>
          <p:nvPr/>
        </p:nvSpPr>
        <p:spPr>
          <a:xfrm>
            <a:off x="395288" y="1773238"/>
            <a:ext cx="6913562" cy="503237"/>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eaLnBrk="0" hangingPunct="0">
              <a:defRPr/>
            </a:pPr>
            <a:r>
              <a:rPr lang="ja-JP" altLang="en-US" sz="2400" dirty="0">
                <a:latin typeface="ＤＦ特太ゴシック体" pitchFamily="49" charset="-128"/>
                <a:ea typeface="ＤＦ特太ゴシック体" pitchFamily="49" charset="-128"/>
              </a:rPr>
              <a:t>エ 指導計画の作成と内容の取扱いの改善</a:t>
            </a:r>
          </a:p>
        </p:txBody>
      </p:sp>
      <p:sp>
        <p:nvSpPr>
          <p:cNvPr id="7" name="テキスト ボックス 6">
            <a:extLst>
              <a:ext uri="{FF2B5EF4-FFF2-40B4-BE49-F238E27FC236}">
                <a16:creationId xmlns:a16="http://schemas.microsoft.com/office/drawing/2014/main" id="{E95BB528-8964-445A-A359-5E39B56D00EC}"/>
              </a:ext>
            </a:extLst>
          </p:cNvPr>
          <p:cNvSpPr txBox="1">
            <a:spLocks noChangeArrowheads="1"/>
          </p:cNvSpPr>
          <p:nvPr/>
        </p:nvSpPr>
        <p:spPr bwMode="auto">
          <a:xfrm>
            <a:off x="395288" y="2420938"/>
            <a:ext cx="3960812" cy="461962"/>
          </a:xfrm>
          <a:prstGeom prst="rect">
            <a:avLst/>
          </a:prstGeom>
          <a:solidFill>
            <a:schemeClr val="accent1">
              <a:lumMod val="40000"/>
              <a:lumOff val="60000"/>
            </a:schemeClr>
          </a:solidFill>
          <a:ln w="9525">
            <a:noFill/>
            <a:miter lim="800000"/>
            <a:headEnd/>
            <a:tailEnd/>
          </a:ln>
        </p:spPr>
        <p:txBody>
          <a:bodyPr>
            <a:spAutoFit/>
          </a:bodyPr>
          <a:lstStyle/>
          <a:p>
            <a:pPr eaLnBrk="0" hangingPunct="0">
              <a:defRPr/>
            </a:pPr>
            <a:r>
              <a:rPr kumimoji="0" lang="en-US" altLang="ja-JP" sz="2400" dirty="0">
                <a:ea typeface="+mn-ea"/>
              </a:rPr>
              <a:t>  (</a:t>
            </a:r>
            <a:r>
              <a:rPr kumimoji="0" lang="ja-JP" altLang="en-US" sz="2400" dirty="0">
                <a:ea typeface="+mn-ea"/>
              </a:rPr>
              <a:t>ｱ</a:t>
            </a:r>
            <a:r>
              <a:rPr kumimoji="0" lang="en-US" altLang="ja-JP" sz="2400" dirty="0">
                <a:ea typeface="+mn-ea"/>
              </a:rPr>
              <a:t>)  </a:t>
            </a:r>
            <a:r>
              <a:rPr kumimoji="0" lang="ja-JP" altLang="en-US" sz="2400" dirty="0">
                <a:ea typeface="+mn-ea"/>
              </a:rPr>
              <a:t>学習指導の改善・充実　</a:t>
            </a:r>
            <a:endParaRPr lang="ja-JP" altLang="en-US" sz="2400" dirty="0">
              <a:ea typeface="+mn-ea"/>
            </a:endParaRPr>
          </a:p>
        </p:txBody>
      </p:sp>
      <p:sp>
        <p:nvSpPr>
          <p:cNvPr id="8" name="AutoShape 16">
            <a:extLst>
              <a:ext uri="{FF2B5EF4-FFF2-40B4-BE49-F238E27FC236}">
                <a16:creationId xmlns:a16="http://schemas.microsoft.com/office/drawing/2014/main" id="{0214FC64-5B73-45C9-82BD-ABD9A66552E9}"/>
              </a:ext>
            </a:extLst>
          </p:cNvPr>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P14~15</a:t>
            </a:r>
            <a:endParaRPr lang="ja-JP" altLang="en-US" dirty="0"/>
          </a:p>
        </p:txBody>
      </p:sp>
      <p:sp>
        <p:nvSpPr>
          <p:cNvPr id="22535" name="テキスト ボックス 9">
            <a:extLst>
              <a:ext uri="{FF2B5EF4-FFF2-40B4-BE49-F238E27FC236}">
                <a16:creationId xmlns:a16="http://schemas.microsoft.com/office/drawing/2014/main" id="{1CF6BF98-4001-45D5-934C-FE6ECD85CE15}"/>
              </a:ext>
            </a:extLst>
          </p:cNvPr>
          <p:cNvSpPr txBox="1">
            <a:spLocks noChangeArrowheads="1"/>
          </p:cNvSpPr>
          <p:nvPr/>
        </p:nvSpPr>
        <p:spPr bwMode="auto">
          <a:xfrm>
            <a:off x="1187450" y="3100958"/>
            <a:ext cx="7705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主体的･対話的で深い学びの実現に向けた授業改善</a:t>
            </a:r>
          </a:p>
        </p:txBody>
      </p:sp>
      <p:grpSp>
        <p:nvGrpSpPr>
          <p:cNvPr id="22536" name="グループ化 9">
            <a:extLst>
              <a:ext uri="{FF2B5EF4-FFF2-40B4-BE49-F238E27FC236}">
                <a16:creationId xmlns:a16="http://schemas.microsoft.com/office/drawing/2014/main" id="{C080032A-7020-430A-802E-7C2B8A3BE470}"/>
              </a:ext>
            </a:extLst>
          </p:cNvPr>
          <p:cNvGrpSpPr>
            <a:grpSpLocks/>
          </p:cNvGrpSpPr>
          <p:nvPr/>
        </p:nvGrpSpPr>
        <p:grpSpPr bwMode="auto">
          <a:xfrm>
            <a:off x="771525" y="3091433"/>
            <a:ext cx="396875" cy="409575"/>
            <a:chOff x="10061158" y="2937699"/>
            <a:chExt cx="396262" cy="409774"/>
          </a:xfrm>
        </p:grpSpPr>
        <p:sp>
          <p:nvSpPr>
            <p:cNvPr id="11" name="円/楕円 10">
              <a:extLst>
                <a:ext uri="{FF2B5EF4-FFF2-40B4-BE49-F238E27FC236}">
                  <a16:creationId xmlns:a16="http://schemas.microsoft.com/office/drawing/2014/main" id="{35EFB852-56AB-4E35-BFF7-19B2B6F1B91A}"/>
                </a:ext>
              </a:extLst>
            </p:cNvPr>
            <p:cNvSpPr/>
            <p:nvPr/>
          </p:nvSpPr>
          <p:spPr>
            <a:xfrm>
              <a:off x="10116635" y="2937699"/>
              <a:ext cx="288479" cy="3684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546" name="テキスト ボックス 11">
              <a:extLst>
                <a:ext uri="{FF2B5EF4-FFF2-40B4-BE49-F238E27FC236}">
                  <a16:creationId xmlns:a16="http://schemas.microsoft.com/office/drawing/2014/main" id="{CBD4EEAC-5E00-471C-8BFF-9D8A98C1AF53}"/>
                </a:ext>
              </a:extLst>
            </p:cNvPr>
            <p:cNvSpPr txBox="1">
              <a:spLocks noChangeArrowheads="1"/>
            </p:cNvSpPr>
            <p:nvPr/>
          </p:nvSpPr>
          <p:spPr bwMode="auto">
            <a:xfrm>
              <a:off x="10061158" y="2947363"/>
              <a:ext cx="3962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000"/>
                <a:t>イ</a:t>
              </a:r>
            </a:p>
          </p:txBody>
        </p:sp>
      </p:grpSp>
      <p:grpSp>
        <p:nvGrpSpPr>
          <p:cNvPr id="22538" name="グループ化 16">
            <a:extLst>
              <a:ext uri="{FF2B5EF4-FFF2-40B4-BE49-F238E27FC236}">
                <a16:creationId xmlns:a16="http://schemas.microsoft.com/office/drawing/2014/main" id="{FF975B37-73A6-4112-8840-9E859AF27471}"/>
              </a:ext>
            </a:extLst>
          </p:cNvPr>
          <p:cNvGrpSpPr>
            <a:grpSpLocks/>
          </p:cNvGrpSpPr>
          <p:nvPr/>
        </p:nvGrpSpPr>
        <p:grpSpPr bwMode="auto">
          <a:xfrm>
            <a:off x="395288" y="3861370"/>
            <a:ext cx="8353425" cy="2376488"/>
            <a:chOff x="395288" y="3933032"/>
            <a:chExt cx="8353176" cy="2376288"/>
          </a:xfrm>
        </p:grpSpPr>
        <p:sp>
          <p:nvSpPr>
            <p:cNvPr id="14" name="正方形/長方形 13">
              <a:extLst>
                <a:ext uri="{FF2B5EF4-FFF2-40B4-BE49-F238E27FC236}">
                  <a16:creationId xmlns:a16="http://schemas.microsoft.com/office/drawing/2014/main" id="{5F1C0C6A-88F6-4EF4-9B46-3E6014510BBC}"/>
                </a:ext>
              </a:extLst>
            </p:cNvPr>
            <p:cNvSpPr/>
            <p:nvPr/>
          </p:nvSpPr>
          <p:spPr>
            <a:xfrm>
              <a:off x="395288" y="3933032"/>
              <a:ext cx="8353176" cy="2376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544" name="テキスト ボックス 15">
              <a:extLst>
                <a:ext uri="{FF2B5EF4-FFF2-40B4-BE49-F238E27FC236}">
                  <a16:creationId xmlns:a16="http://schemas.microsoft.com/office/drawing/2014/main" id="{FE10A0C1-AEE2-4B7F-AE8F-AD4AA682289F}"/>
                </a:ext>
              </a:extLst>
            </p:cNvPr>
            <p:cNvSpPr txBox="1">
              <a:spLocks noChangeArrowheads="1"/>
            </p:cNvSpPr>
            <p:nvPr/>
          </p:nvSpPr>
          <p:spPr bwMode="auto">
            <a:xfrm>
              <a:off x="395288" y="3933056"/>
              <a:ext cx="8353176" cy="2061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600" dirty="0">
                  <a:latin typeface="ＭＳ 明朝" panose="02020609040205080304" pitchFamily="17" charset="-128"/>
                  <a:ea typeface="ＭＳ 明朝" panose="02020609040205080304" pitchFamily="17" charset="-128"/>
                </a:rPr>
                <a:t>・　運動の楽しさや健康の意義等に気付き、運動や健康についての興味や関心を高め、　</a:t>
              </a:r>
              <a:endParaRPr lang="en-US" altLang="ja-JP" sz="1600" dirty="0">
                <a:latin typeface="ＭＳ 明朝" panose="02020609040205080304" pitchFamily="17" charset="-128"/>
                <a:ea typeface="ＭＳ 明朝" panose="02020609040205080304" pitchFamily="17" charset="-128"/>
              </a:endParaRPr>
            </a:p>
            <a:p>
              <a:pPr eaLnBrk="1" hangingPunct="1"/>
              <a:r>
                <a:rPr lang="ja-JP" altLang="en-US" sz="1600" dirty="0">
                  <a:latin typeface="ＭＳ 明朝" panose="02020609040205080304" pitchFamily="17" charset="-128"/>
                  <a:ea typeface="ＭＳ 明朝" panose="02020609040205080304" pitchFamily="17" charset="-128"/>
                </a:rPr>
                <a:t>　課題の解決に向けて自ら粘り強く取り組み、それを考察するとともに学習を振り返り、</a:t>
              </a:r>
              <a:endParaRPr lang="en-US" altLang="ja-JP" sz="1600" dirty="0">
                <a:latin typeface="ＭＳ 明朝" panose="02020609040205080304" pitchFamily="17" charset="-128"/>
                <a:ea typeface="ＭＳ 明朝" panose="02020609040205080304" pitchFamily="17" charset="-128"/>
              </a:endParaRPr>
            </a:p>
            <a:p>
              <a:pPr eaLnBrk="1" hangingPunct="1"/>
              <a:r>
                <a:rPr lang="ja-JP" altLang="en-US" sz="1600" dirty="0">
                  <a:latin typeface="ＭＳ 明朝" panose="02020609040205080304" pitchFamily="17" charset="-128"/>
                  <a:ea typeface="ＭＳ 明朝" panose="02020609040205080304" pitchFamily="17" charset="-128"/>
                </a:rPr>
                <a:t>　課題を修正したり新たな課題を設定したりするなどの</a:t>
              </a:r>
              <a:r>
                <a:rPr lang="ja-JP" altLang="en-US" sz="1600" u="sng" dirty="0">
                  <a:solidFill>
                    <a:srgbClr val="FF0000"/>
                  </a:solidFill>
                  <a:latin typeface="ＭＳ 明朝" panose="02020609040205080304" pitchFamily="17" charset="-128"/>
                  <a:ea typeface="ＭＳ 明朝" panose="02020609040205080304" pitchFamily="17" charset="-128"/>
                </a:rPr>
                <a:t>主体的な学び</a:t>
              </a:r>
              <a:r>
                <a:rPr lang="ja-JP" altLang="en-US" sz="1600" dirty="0">
                  <a:latin typeface="ＭＳ 明朝" panose="02020609040205080304" pitchFamily="17" charset="-128"/>
                  <a:ea typeface="ＭＳ 明朝" panose="02020609040205080304" pitchFamily="17" charset="-128"/>
                </a:rPr>
                <a:t>を促すこと</a:t>
              </a:r>
              <a:endParaRPr lang="en-US" altLang="ja-JP" sz="1600" dirty="0">
                <a:latin typeface="ＭＳ 明朝" panose="02020609040205080304" pitchFamily="17" charset="-128"/>
                <a:ea typeface="ＭＳ 明朝" panose="02020609040205080304" pitchFamily="17" charset="-128"/>
              </a:endParaRPr>
            </a:p>
            <a:p>
              <a:pPr eaLnBrk="1" hangingPunct="1"/>
              <a:endParaRPr lang="en-US" altLang="ja-JP" sz="800" dirty="0">
                <a:latin typeface="ＭＳ 明朝" panose="02020609040205080304" pitchFamily="17" charset="-128"/>
                <a:ea typeface="ＭＳ 明朝" panose="02020609040205080304" pitchFamily="17" charset="-128"/>
              </a:endParaRPr>
            </a:p>
            <a:p>
              <a:pPr eaLnBrk="1" hangingPunct="1"/>
              <a:r>
                <a:rPr lang="ja-JP" altLang="en-US" sz="1600" dirty="0">
                  <a:latin typeface="ＭＳ 明朝" panose="02020609040205080304" pitchFamily="17" charset="-128"/>
                  <a:ea typeface="ＭＳ 明朝" panose="02020609040205080304" pitchFamily="17" charset="-128"/>
                </a:rPr>
                <a:t>・　運動や健康についての課題の解決に向けて、児童が他者（書物等を含む）との対話を</a:t>
              </a:r>
              <a:endParaRPr lang="en-US" altLang="ja-JP" sz="1600" dirty="0">
                <a:latin typeface="ＭＳ 明朝" panose="02020609040205080304" pitchFamily="17" charset="-128"/>
                <a:ea typeface="ＭＳ 明朝" panose="02020609040205080304" pitchFamily="17" charset="-128"/>
              </a:endParaRPr>
            </a:p>
            <a:p>
              <a:pPr eaLnBrk="1" hangingPunct="1"/>
              <a:r>
                <a:rPr lang="ja-JP" altLang="en-US" sz="1600" dirty="0">
                  <a:latin typeface="ＭＳ 明朝" panose="02020609040205080304" pitchFamily="17" charset="-128"/>
                  <a:ea typeface="ＭＳ 明朝" panose="02020609040205080304" pitchFamily="17" charset="-128"/>
                </a:rPr>
                <a:t>　通して、自己の思考を広げたり深めたりするなどの</a:t>
              </a:r>
              <a:r>
                <a:rPr lang="ja-JP" altLang="en-US" sz="1600" u="sng" dirty="0">
                  <a:solidFill>
                    <a:srgbClr val="FF0000"/>
                  </a:solidFill>
                  <a:latin typeface="ＭＳ 明朝" panose="02020609040205080304" pitchFamily="17" charset="-128"/>
                  <a:ea typeface="ＭＳ 明朝" panose="02020609040205080304" pitchFamily="17" charset="-128"/>
                </a:rPr>
                <a:t>対話的な学び</a:t>
              </a:r>
              <a:r>
                <a:rPr lang="ja-JP" altLang="en-US" sz="1600" dirty="0">
                  <a:latin typeface="ＭＳ 明朝" panose="02020609040205080304" pitchFamily="17" charset="-128"/>
                  <a:ea typeface="ＭＳ 明朝" panose="02020609040205080304" pitchFamily="17" charset="-128"/>
                </a:rPr>
                <a:t>を促すこと</a:t>
              </a:r>
              <a:endParaRPr lang="en-US" altLang="ja-JP" sz="1600" dirty="0">
                <a:latin typeface="ＭＳ 明朝" panose="02020609040205080304" pitchFamily="17" charset="-128"/>
                <a:ea typeface="ＭＳ 明朝" panose="02020609040205080304" pitchFamily="17" charset="-128"/>
              </a:endParaRPr>
            </a:p>
            <a:p>
              <a:pPr eaLnBrk="1" hangingPunct="1"/>
              <a:endParaRPr lang="en-US" altLang="ja-JP" sz="800" dirty="0">
                <a:latin typeface="ＭＳ 明朝" panose="02020609040205080304" pitchFamily="17" charset="-128"/>
                <a:ea typeface="ＭＳ 明朝" panose="02020609040205080304" pitchFamily="17" charset="-128"/>
              </a:endParaRPr>
            </a:p>
            <a:p>
              <a:pPr eaLnBrk="1" hangingPunct="1"/>
              <a:r>
                <a:rPr lang="ja-JP" altLang="en-US" sz="1600" dirty="0">
                  <a:latin typeface="ＭＳ 明朝" panose="02020609040205080304" pitchFamily="17" charset="-128"/>
                  <a:ea typeface="ＭＳ 明朝" panose="02020609040205080304" pitchFamily="17" charset="-128"/>
                </a:rPr>
                <a:t>・　それらの学びの過程を通して、自己の運動や健康についての課題を見付け、解決に向</a:t>
              </a:r>
              <a:endParaRPr lang="en-US" altLang="ja-JP" sz="1600" dirty="0">
                <a:latin typeface="ＭＳ 明朝" panose="02020609040205080304" pitchFamily="17" charset="-128"/>
                <a:ea typeface="ＭＳ 明朝" panose="02020609040205080304" pitchFamily="17" charset="-128"/>
              </a:endParaRPr>
            </a:p>
            <a:p>
              <a:pPr eaLnBrk="1" hangingPunct="1"/>
              <a:r>
                <a:rPr lang="ja-JP" altLang="en-US" sz="1600" dirty="0">
                  <a:latin typeface="ＭＳ 明朝" panose="02020609040205080304" pitchFamily="17" charset="-128"/>
                  <a:ea typeface="ＭＳ 明朝" panose="02020609040205080304" pitchFamily="17" charset="-128"/>
                </a:rPr>
                <a:t>　</a:t>
              </a:r>
              <a:r>
                <a:rPr lang="ja-JP" altLang="en-US" sz="1600" dirty="0" err="1">
                  <a:latin typeface="ＭＳ 明朝" panose="02020609040205080304" pitchFamily="17" charset="-128"/>
                  <a:ea typeface="ＭＳ 明朝" panose="02020609040205080304" pitchFamily="17" charset="-128"/>
                </a:rPr>
                <a:t>けて</a:t>
              </a:r>
              <a:r>
                <a:rPr lang="ja-JP" altLang="en-US" sz="1600" dirty="0">
                  <a:latin typeface="ＭＳ 明朝" panose="02020609040205080304" pitchFamily="17" charset="-128"/>
                  <a:ea typeface="ＭＳ 明朝" panose="02020609040205080304" pitchFamily="17" charset="-128"/>
                </a:rPr>
                <a:t>試行錯誤を重ねながら、思考を深め、よりよく解決するための</a:t>
              </a:r>
              <a:r>
                <a:rPr lang="ja-JP" altLang="en-US" sz="1600" u="sng" dirty="0">
                  <a:solidFill>
                    <a:srgbClr val="FF0000"/>
                  </a:solidFill>
                  <a:latin typeface="ＭＳ 明朝" panose="02020609040205080304" pitchFamily="17" charset="-128"/>
                  <a:ea typeface="ＭＳ 明朝" panose="02020609040205080304" pitchFamily="17" charset="-128"/>
                </a:rPr>
                <a:t>深い学び</a:t>
              </a:r>
              <a:r>
                <a:rPr lang="ja-JP" altLang="en-US" sz="1600" dirty="0">
                  <a:latin typeface="ＭＳ 明朝" panose="02020609040205080304" pitchFamily="17" charset="-128"/>
                  <a:ea typeface="ＭＳ 明朝" panose="02020609040205080304" pitchFamily="17" charset="-128"/>
                </a:rPr>
                <a:t>を促すこと</a:t>
              </a:r>
            </a:p>
          </p:txBody>
        </p:sp>
      </p:grpSp>
      <p:sp>
        <p:nvSpPr>
          <p:cNvPr id="22539" name="テキスト ボックス 17">
            <a:extLst>
              <a:ext uri="{FF2B5EF4-FFF2-40B4-BE49-F238E27FC236}">
                <a16:creationId xmlns:a16="http://schemas.microsoft.com/office/drawing/2014/main" id="{33E6F732-A3A1-445C-A523-1C492D199EA3}"/>
              </a:ext>
            </a:extLst>
          </p:cNvPr>
          <p:cNvSpPr txBox="1">
            <a:spLocks noChangeArrowheads="1"/>
          </p:cNvSpPr>
          <p:nvPr/>
        </p:nvSpPr>
        <p:spPr bwMode="auto">
          <a:xfrm>
            <a:off x="369888" y="3501008"/>
            <a:ext cx="111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a:t>※</a:t>
            </a:r>
            <a:r>
              <a:rPr lang="ja-JP" altLang="en-US"/>
              <a:t>例示</a:t>
            </a:r>
          </a:p>
        </p:txBody>
      </p:sp>
      <p:sp>
        <p:nvSpPr>
          <p:cNvPr id="17" name="角丸四角形 16">
            <a:extLst>
              <a:ext uri="{FF2B5EF4-FFF2-40B4-BE49-F238E27FC236}">
                <a16:creationId xmlns:a16="http://schemas.microsoft.com/office/drawing/2014/main" id="{CC44CD4E-C09A-4C0F-AB38-71E9ABA3E860}"/>
              </a:ext>
            </a:extLst>
          </p:cNvPr>
          <p:cNvSpPr/>
          <p:nvPr/>
        </p:nvSpPr>
        <p:spPr>
          <a:xfrm>
            <a:off x="2411760" y="980728"/>
            <a:ext cx="424847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400" b="1" dirty="0"/>
              <a:t>体育科改訂の要点</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4986"/>
    </mc:Choice>
    <mc:Fallback xmlns="">
      <p:transition spd="slow" advClick="0" advTm="34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15768</TotalTime>
  <Words>5795</Words>
  <PresentationFormat>画面に合わせる (4:3)</PresentationFormat>
  <Paragraphs>466</Paragraphs>
  <Slides>23</Slides>
  <Notes>23</Notes>
  <HiddenSlides>0</HiddenSlides>
  <MMClips>23</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23</vt:i4>
      </vt:variant>
    </vt:vector>
  </HeadingPairs>
  <TitlesOfParts>
    <vt:vector size="36" baseType="lpstr">
      <vt:lpstr>ＤＦ特太ゴシック体</vt:lpstr>
      <vt:lpstr>ＤＨＰ特太ゴシック体</vt:lpstr>
      <vt:lpstr>HGPｺﾞｼｯｸE</vt:lpstr>
      <vt:lpstr>HGP教科書体</vt:lpstr>
      <vt:lpstr>ＭＳ Ｐゴシック</vt:lpstr>
      <vt:lpstr>ＭＳ Ｐ明朝</vt:lpstr>
      <vt:lpstr>ＭＳ 明朝</vt:lpstr>
      <vt:lpstr>Arial</vt:lpstr>
      <vt:lpstr>Calibri</vt:lpstr>
      <vt:lpstr>Calibri Light</vt:lpstr>
      <vt:lpstr>Century</vt:lpstr>
      <vt:lpstr>Tahoma</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2020-07-29T23:01:18Z</cp:lastPrinted>
  <dcterms:created xsi:type="dcterms:W3CDTF">2009-05-16T06:50:40Z</dcterms:created>
  <dcterms:modified xsi:type="dcterms:W3CDTF">2020-08-02T12:04:34Z</dcterms:modified>
</cp:coreProperties>
</file>